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1.png" ContentType="image/png"/>
  <Override PartName="/ppt/media/image11.png" ContentType="image/png"/>
  <Override PartName="/ppt/media/image46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1.jpeg" ContentType="image/jpeg"/>
  <Override PartName="/ppt/media/image10.png" ContentType="image/png"/>
  <Override PartName="/ppt/media/image39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</a:t>
            </a:r>
            <a:r>
              <a:rPr b="0" lang="en-US" sz="1800" spc="-1" strike="noStrike">
                <a:latin typeface="Arial"/>
              </a:rPr>
              <a:t>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795320" y="3100680"/>
            <a:ext cx="2347560" cy="2329560"/>
          </a:xfrm>
          <a:prstGeom prst="rect">
            <a:avLst/>
          </a:prstGeom>
          <a:ln>
            <a:noFill/>
          </a:ln>
        </p:spPr>
      </p:pic>
      <p:pic>
        <p:nvPicPr>
          <p:cNvPr id="115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897200" y="815760"/>
            <a:ext cx="1574280" cy="1326960"/>
          </a:xfrm>
          <a:prstGeom prst="rect">
            <a:avLst/>
          </a:prstGeom>
          <a:ln>
            <a:noFill/>
          </a:ln>
        </p:spPr>
      </p:pic>
      <p:pic>
        <p:nvPicPr>
          <p:cNvPr id="116" name="Immagine 12" descr=""/>
          <p:cNvPicPr/>
          <p:nvPr/>
        </p:nvPicPr>
        <p:blipFill>
          <a:blip r:embed="rId3"/>
          <a:stretch/>
        </p:blipFill>
        <p:spPr>
          <a:xfrm>
            <a:off x="4324680" y="4479120"/>
            <a:ext cx="1289880" cy="1289880"/>
          </a:xfrm>
          <a:prstGeom prst="rect">
            <a:avLst/>
          </a:prstGeom>
          <a:ln>
            <a:noFill/>
          </a:ln>
        </p:spPr>
      </p:pic>
      <p:pic>
        <p:nvPicPr>
          <p:cNvPr id="117" name="Immagine 14" descr=""/>
          <p:cNvPicPr/>
          <p:nvPr/>
        </p:nvPicPr>
        <p:blipFill>
          <a:blip r:embed="rId4"/>
          <a:stretch/>
        </p:blipFill>
        <p:spPr>
          <a:xfrm>
            <a:off x="2213280" y="14400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874960" y="78120"/>
            <a:ext cx="1141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348000" y="1004760"/>
            <a:ext cx="15145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193640" y="5669640"/>
            <a:ext cx="151452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 running Vivado (AMD) to program the Zynq FPGA via JTAG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853640" y="5481000"/>
            <a:ext cx="19641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2" name="Immagine 22" descr=""/>
          <p:cNvPicPr/>
          <p:nvPr/>
        </p:nvPicPr>
        <p:blipFill>
          <a:blip r:embed="rId5"/>
          <a:stretch/>
        </p:blipFill>
        <p:spPr>
          <a:xfrm>
            <a:off x="5874480" y="2497320"/>
            <a:ext cx="1289880" cy="1289880"/>
          </a:xfrm>
          <a:prstGeom prst="rect">
            <a:avLst/>
          </a:prstGeom>
          <a:ln>
            <a:noFill/>
          </a:ln>
        </p:spPr>
      </p:pic>
      <p:sp>
        <p:nvSpPr>
          <p:cNvPr id="123" name="CustomShape 5"/>
          <p:cNvSpPr/>
          <p:nvPr/>
        </p:nvSpPr>
        <p:spPr>
          <a:xfrm>
            <a:off x="4196160" y="2752560"/>
            <a:ext cx="1418400" cy="969480"/>
          </a:xfrm>
          <a:prstGeom prst="leftRightArrow">
            <a:avLst>
              <a:gd name="adj1" fmla="val 71596"/>
              <a:gd name="adj2" fmla="val 16624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7110000" y="2341440"/>
            <a:ext cx="226908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4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4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25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5928120" y="3954240"/>
            <a:ext cx="2995920" cy="2650680"/>
          </a:xfrm>
          <a:prstGeom prst="rect">
            <a:avLst/>
          </a:prstGeom>
          <a:ln>
            <a:noFill/>
          </a:ln>
        </p:spPr>
      </p:pic>
      <p:sp>
        <p:nvSpPr>
          <p:cNvPr id="126" name="CustomShape 7"/>
          <p:cNvSpPr/>
          <p:nvPr/>
        </p:nvSpPr>
        <p:spPr>
          <a:xfrm>
            <a:off x="2411280" y="2305440"/>
            <a:ext cx="1008000" cy="688320"/>
          </a:xfrm>
          <a:prstGeom prst="downArrow">
            <a:avLst>
              <a:gd name="adj1" fmla="val 85734"/>
              <a:gd name="adj2" fmla="val 2209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CustomShape 8"/>
          <p:cNvSpPr/>
          <p:nvPr/>
        </p:nvSpPr>
        <p:spPr>
          <a:xfrm>
            <a:off x="1575000" y="55440"/>
            <a:ext cx="7661160" cy="6578280"/>
          </a:xfrm>
          <a:prstGeom prst="rect">
            <a:avLst/>
          </a:prstGeom>
          <a:noFill/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9"/>
          <p:cNvSpPr/>
          <p:nvPr/>
        </p:nvSpPr>
        <p:spPr>
          <a:xfrm>
            <a:off x="7079040" y="3818880"/>
            <a:ext cx="833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CustomShape 10"/>
          <p:cNvSpPr/>
          <p:nvPr/>
        </p:nvSpPr>
        <p:spPr>
          <a:xfrm>
            <a:off x="5034600" y="98640"/>
            <a:ext cx="3538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0" name="Immagine 2" descr=""/>
          <p:cNvPicPr/>
          <p:nvPr/>
        </p:nvPicPr>
        <p:blipFill>
          <a:blip r:embed="rId7"/>
          <a:stretch/>
        </p:blipFill>
        <p:spPr>
          <a:xfrm>
            <a:off x="4799520" y="402120"/>
            <a:ext cx="4358520" cy="1947960"/>
          </a:xfrm>
          <a:prstGeom prst="rect">
            <a:avLst/>
          </a:prstGeom>
          <a:ln>
            <a:noFill/>
          </a:ln>
        </p:spPr>
      </p:pic>
      <p:pic>
        <p:nvPicPr>
          <p:cNvPr id="131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496240" y="21675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361760" y="1684800"/>
            <a:ext cx="2390040" cy="184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56920" y="924120"/>
            <a:ext cx="112068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206120" y="30952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01196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 flipV="1">
            <a:off x="2067840" y="2382480"/>
            <a:ext cx="4276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4207320" y="10227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3272760" y="2969280"/>
            <a:ext cx="68400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2405520" y="19519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1" name="CustomShape 10"/>
          <p:cNvSpPr/>
          <p:nvPr/>
        </p:nvSpPr>
        <p:spPr>
          <a:xfrm>
            <a:off x="4554000" y="19411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4554000" y="24631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12"/>
          <p:cNvSpPr/>
          <p:nvPr/>
        </p:nvSpPr>
        <p:spPr>
          <a:xfrm>
            <a:off x="5196600" y="186660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13"/>
          <p:cNvSpPr/>
          <p:nvPr/>
        </p:nvSpPr>
        <p:spPr>
          <a:xfrm flipV="1">
            <a:off x="4885920" y="2081520"/>
            <a:ext cx="309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4"/>
          <p:cNvSpPr/>
          <p:nvPr/>
        </p:nvSpPr>
        <p:spPr>
          <a:xfrm>
            <a:off x="4885920" y="2615400"/>
            <a:ext cx="309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5"/>
          <p:cNvSpPr/>
          <p:nvPr/>
        </p:nvSpPr>
        <p:spPr>
          <a:xfrm>
            <a:off x="6075000" y="1879560"/>
            <a:ext cx="57492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7" name="CustomShape 16"/>
          <p:cNvSpPr/>
          <p:nvPr/>
        </p:nvSpPr>
        <p:spPr>
          <a:xfrm flipH="1" flipV="1" rot="5400000">
            <a:off x="4559400" y="2584440"/>
            <a:ext cx="50760" cy="1941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7"/>
          <p:cNvSpPr/>
          <p:nvPr/>
        </p:nvSpPr>
        <p:spPr>
          <a:xfrm>
            <a:off x="4201560" y="2375280"/>
            <a:ext cx="352080" cy="23940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8"/>
          <p:cNvSpPr/>
          <p:nvPr/>
        </p:nvSpPr>
        <p:spPr>
          <a:xfrm rot="16200000">
            <a:off x="7897320" y="2122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30" name="CustomShape 19"/>
          <p:cNvSpPr/>
          <p:nvPr/>
        </p:nvSpPr>
        <p:spPr>
          <a:xfrm>
            <a:off x="9563400" y="15706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1" name="CustomShape 20"/>
          <p:cNvSpPr/>
          <p:nvPr/>
        </p:nvSpPr>
        <p:spPr>
          <a:xfrm rot="10800000">
            <a:off x="5603760" y="1866600"/>
            <a:ext cx="3483360" cy="459720"/>
          </a:xfrm>
          <a:prstGeom prst="bentConnector4">
            <a:avLst>
              <a:gd name="adj1" fmla="val 4443"/>
              <a:gd name="adj2" fmla="val 14964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1"/>
          <p:cNvSpPr/>
          <p:nvPr/>
        </p:nvSpPr>
        <p:spPr>
          <a:xfrm>
            <a:off x="10247400" y="16884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3" name="CustomShape 22"/>
          <p:cNvSpPr/>
          <p:nvPr/>
        </p:nvSpPr>
        <p:spPr>
          <a:xfrm>
            <a:off x="2328480" y="270720"/>
            <a:ext cx="696024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3"/>
          <p:cNvSpPr/>
          <p:nvPr/>
        </p:nvSpPr>
        <p:spPr>
          <a:xfrm>
            <a:off x="9277920" y="27072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24"/>
          <p:cNvSpPr/>
          <p:nvPr/>
        </p:nvSpPr>
        <p:spPr>
          <a:xfrm flipV="1">
            <a:off x="4201560" y="2092320"/>
            <a:ext cx="352080" cy="28080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5"/>
          <p:cNvSpPr/>
          <p:nvPr/>
        </p:nvSpPr>
        <p:spPr>
          <a:xfrm>
            <a:off x="4471200" y="3060720"/>
            <a:ext cx="138060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7" name="CustomShape 26"/>
          <p:cNvSpPr/>
          <p:nvPr/>
        </p:nvSpPr>
        <p:spPr>
          <a:xfrm flipV="1">
            <a:off x="4719960" y="2253600"/>
            <a:ext cx="36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7"/>
          <p:cNvSpPr/>
          <p:nvPr/>
        </p:nvSpPr>
        <p:spPr>
          <a:xfrm>
            <a:off x="11335320" y="563868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9" name="CustomShape 28"/>
          <p:cNvSpPr/>
          <p:nvPr/>
        </p:nvSpPr>
        <p:spPr>
          <a:xfrm>
            <a:off x="8736120" y="4827600"/>
            <a:ext cx="284364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29"/>
          <p:cNvSpPr/>
          <p:nvPr/>
        </p:nvSpPr>
        <p:spPr>
          <a:xfrm>
            <a:off x="10465200" y="5449680"/>
            <a:ext cx="79596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1" name="CustomShape 30"/>
          <p:cNvSpPr/>
          <p:nvPr/>
        </p:nvSpPr>
        <p:spPr>
          <a:xfrm>
            <a:off x="9161640" y="5432040"/>
            <a:ext cx="99612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31"/>
          <p:cNvSpPr/>
          <p:nvPr/>
        </p:nvSpPr>
        <p:spPr>
          <a:xfrm>
            <a:off x="5196600" y="237528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3" name="CustomShape 32"/>
          <p:cNvSpPr/>
          <p:nvPr/>
        </p:nvSpPr>
        <p:spPr>
          <a:xfrm>
            <a:off x="6067800" y="2388240"/>
            <a:ext cx="61164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4" name="CustomShape 33"/>
          <p:cNvSpPr/>
          <p:nvPr/>
        </p:nvSpPr>
        <p:spPr>
          <a:xfrm>
            <a:off x="7182720" y="1710000"/>
            <a:ext cx="857520" cy="1087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5" name="CustomShape 34"/>
          <p:cNvSpPr/>
          <p:nvPr/>
        </p:nvSpPr>
        <p:spPr>
          <a:xfrm>
            <a:off x="7611840" y="2798280"/>
            <a:ext cx="360" cy="2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5"/>
          <p:cNvSpPr/>
          <p:nvPr/>
        </p:nvSpPr>
        <p:spPr>
          <a:xfrm>
            <a:off x="7206120" y="40604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47" name="Immagine 55" descr=""/>
          <p:cNvPicPr/>
          <p:nvPr/>
        </p:nvPicPr>
        <p:blipFill>
          <a:blip r:embed="rId1"/>
          <a:stretch/>
        </p:blipFill>
        <p:spPr>
          <a:xfrm>
            <a:off x="8992800" y="403740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248" name="CustomShape 36"/>
          <p:cNvSpPr/>
          <p:nvPr/>
        </p:nvSpPr>
        <p:spPr>
          <a:xfrm>
            <a:off x="8040960" y="40604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9" name="CustomShape 37"/>
          <p:cNvSpPr/>
          <p:nvPr/>
        </p:nvSpPr>
        <p:spPr>
          <a:xfrm>
            <a:off x="7611840" y="364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8"/>
          <p:cNvSpPr/>
          <p:nvPr/>
        </p:nvSpPr>
        <p:spPr>
          <a:xfrm>
            <a:off x="6651000" y="2082960"/>
            <a:ext cx="53100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9"/>
          <p:cNvSpPr/>
          <p:nvPr/>
        </p:nvSpPr>
        <p:spPr>
          <a:xfrm flipV="1">
            <a:off x="6680160" y="2253600"/>
            <a:ext cx="50184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Immagine 9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253" name="CustomShape 40"/>
          <p:cNvSpPr/>
          <p:nvPr/>
        </p:nvSpPr>
        <p:spPr>
          <a:xfrm flipH="1" rot="16200000">
            <a:off x="-25920" y="1350000"/>
            <a:ext cx="1620360" cy="45540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1"/>
          <p:cNvSpPr/>
          <p:nvPr/>
        </p:nvSpPr>
        <p:spPr>
          <a:xfrm rot="19719000">
            <a:off x="3253320" y="2549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2"/>
          <p:cNvSpPr/>
          <p:nvPr/>
        </p:nvSpPr>
        <p:spPr>
          <a:xfrm>
            <a:off x="3295080" y="262188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56" name="Immagine 33" descr=""/>
          <p:cNvPicPr/>
          <p:nvPr/>
        </p:nvPicPr>
        <p:blipFill>
          <a:blip r:embed="rId3"/>
          <a:stretch/>
        </p:blipFill>
        <p:spPr>
          <a:xfrm>
            <a:off x="4889160" y="2008080"/>
            <a:ext cx="188280" cy="139680"/>
          </a:xfrm>
          <a:prstGeom prst="rect">
            <a:avLst/>
          </a:prstGeom>
          <a:ln>
            <a:noFill/>
          </a:ln>
        </p:spPr>
      </p:pic>
      <p:pic>
        <p:nvPicPr>
          <p:cNvPr id="257" name="Immagine 34" descr=""/>
          <p:cNvPicPr/>
          <p:nvPr/>
        </p:nvPicPr>
        <p:blipFill>
          <a:blip r:embed="rId4"/>
          <a:stretch/>
        </p:blipFill>
        <p:spPr>
          <a:xfrm>
            <a:off x="4794840" y="2843280"/>
            <a:ext cx="188280" cy="139680"/>
          </a:xfrm>
          <a:prstGeom prst="rect">
            <a:avLst/>
          </a:prstGeom>
          <a:ln>
            <a:noFill/>
          </a:ln>
        </p:spPr>
      </p:pic>
      <p:sp>
        <p:nvSpPr>
          <p:cNvPr id="258" name="CustomShape 43"/>
          <p:cNvSpPr/>
          <p:nvPr/>
        </p:nvSpPr>
        <p:spPr>
          <a:xfrm>
            <a:off x="4938120" y="2789640"/>
            <a:ext cx="9136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9" name="CustomShape 44"/>
          <p:cNvSpPr/>
          <p:nvPr/>
        </p:nvSpPr>
        <p:spPr>
          <a:xfrm>
            <a:off x="4817520" y="20829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0" name="CustomShape 45"/>
          <p:cNvSpPr/>
          <p:nvPr/>
        </p:nvSpPr>
        <p:spPr>
          <a:xfrm rot="19719000">
            <a:off x="6872400" y="21103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6"/>
          <p:cNvSpPr/>
          <p:nvPr/>
        </p:nvSpPr>
        <p:spPr>
          <a:xfrm>
            <a:off x="6690240" y="1982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2" name="CustomShape 47"/>
          <p:cNvSpPr/>
          <p:nvPr/>
        </p:nvSpPr>
        <p:spPr>
          <a:xfrm rot="19719000">
            <a:off x="6906240" y="11224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8"/>
          <p:cNvSpPr/>
          <p:nvPr/>
        </p:nvSpPr>
        <p:spPr>
          <a:xfrm>
            <a:off x="6543000" y="97992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4" name="CustomShape 49"/>
          <p:cNvSpPr/>
          <p:nvPr/>
        </p:nvSpPr>
        <p:spPr>
          <a:xfrm>
            <a:off x="7638120" y="2769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5" name="CustomShape 50"/>
          <p:cNvSpPr/>
          <p:nvPr/>
        </p:nvSpPr>
        <p:spPr>
          <a:xfrm rot="19719000">
            <a:off x="7470360" y="27828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1"/>
          <p:cNvSpPr/>
          <p:nvPr/>
        </p:nvSpPr>
        <p:spPr>
          <a:xfrm>
            <a:off x="7544160" y="377532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7" name="CustomShape 52"/>
          <p:cNvSpPr/>
          <p:nvPr/>
        </p:nvSpPr>
        <p:spPr>
          <a:xfrm flipV="1">
            <a:off x="4201560" y="1228320"/>
            <a:ext cx="3555000" cy="114408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3"/>
          <p:cNvSpPr/>
          <p:nvPr/>
        </p:nvSpPr>
        <p:spPr>
          <a:xfrm>
            <a:off x="3609720" y="2135520"/>
            <a:ext cx="591120" cy="478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9" name="CustomShape 54"/>
          <p:cNvSpPr/>
          <p:nvPr/>
        </p:nvSpPr>
        <p:spPr>
          <a:xfrm>
            <a:off x="2499120" y="932760"/>
            <a:ext cx="14677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0" name="CustomShape 55"/>
          <p:cNvSpPr/>
          <p:nvPr/>
        </p:nvSpPr>
        <p:spPr>
          <a:xfrm flipH="1" rot="5400000">
            <a:off x="2731680" y="2700000"/>
            <a:ext cx="982800" cy="78084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6"/>
          <p:cNvSpPr/>
          <p:nvPr/>
        </p:nvSpPr>
        <p:spPr>
          <a:xfrm>
            <a:off x="3170520" y="2383200"/>
            <a:ext cx="734040" cy="23112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7"/>
          <p:cNvSpPr/>
          <p:nvPr/>
        </p:nvSpPr>
        <p:spPr>
          <a:xfrm flipV="1">
            <a:off x="3905640" y="237384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8"/>
          <p:cNvSpPr/>
          <p:nvPr/>
        </p:nvSpPr>
        <p:spPr>
          <a:xfrm>
            <a:off x="3233160" y="1483920"/>
            <a:ext cx="671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9"/>
          <p:cNvSpPr/>
          <p:nvPr/>
        </p:nvSpPr>
        <p:spPr>
          <a:xfrm>
            <a:off x="3905640" y="213552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0"/>
          <p:cNvSpPr/>
          <p:nvPr/>
        </p:nvSpPr>
        <p:spPr>
          <a:xfrm rot="19719000">
            <a:off x="3434040" y="16905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61"/>
          <p:cNvSpPr/>
          <p:nvPr/>
        </p:nvSpPr>
        <p:spPr>
          <a:xfrm>
            <a:off x="3410280" y="17751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7" name="CustomShape 62"/>
          <p:cNvSpPr/>
          <p:nvPr/>
        </p:nvSpPr>
        <p:spPr>
          <a:xfrm flipV="1" rot="16200000">
            <a:off x="4721400" y="2766240"/>
            <a:ext cx="291960" cy="2934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63"/>
          <p:cNvSpPr/>
          <p:nvPr/>
        </p:nvSpPr>
        <p:spPr>
          <a:xfrm rot="10800000">
            <a:off x="3233880" y="932760"/>
            <a:ext cx="5853240" cy="1393560"/>
          </a:xfrm>
          <a:prstGeom prst="bentConnector4">
            <a:avLst>
              <a:gd name="adj1" fmla="val 2543"/>
              <a:gd name="adj2" fmla="val 11639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4"/>
          <p:cNvSpPr/>
          <p:nvPr/>
        </p:nvSpPr>
        <p:spPr>
          <a:xfrm rot="10800000">
            <a:off x="3906000" y="2135520"/>
            <a:ext cx="5181120" cy="190800"/>
          </a:xfrm>
          <a:prstGeom prst="bentConnector4">
            <a:avLst>
              <a:gd name="adj1" fmla="val 2943"/>
              <a:gd name="adj2" fmla="val 358624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5"/>
          <p:cNvSpPr/>
          <p:nvPr/>
        </p:nvSpPr>
        <p:spPr>
          <a:xfrm flipV="1" rot="10800000">
            <a:off x="5014800" y="2326320"/>
            <a:ext cx="4072320" cy="1056960"/>
          </a:xfrm>
          <a:prstGeom prst="bentConnector4">
            <a:avLst>
              <a:gd name="adj1" fmla="val 3473"/>
              <a:gd name="adj2" fmla="val 13241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982880" y="21711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848400" y="1688400"/>
            <a:ext cx="2390040" cy="184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243560" y="927720"/>
            <a:ext cx="112068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64008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 flipV="1">
            <a:off x="1554480" y="2386080"/>
            <a:ext cx="4276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"/>
          <p:cNvSpPr/>
          <p:nvPr/>
        </p:nvSpPr>
        <p:spPr>
          <a:xfrm>
            <a:off x="3693960" y="10263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2759400" y="2972880"/>
            <a:ext cx="68400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1892160" y="19555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4040640" y="19447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4040640" y="24667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4683240" y="187020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 flipV="1">
            <a:off x="4372560" y="2085120"/>
            <a:ext cx="309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4"/>
          <p:cNvSpPr/>
          <p:nvPr/>
        </p:nvSpPr>
        <p:spPr>
          <a:xfrm>
            <a:off x="4372560" y="2619000"/>
            <a:ext cx="309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5"/>
          <p:cNvSpPr/>
          <p:nvPr/>
        </p:nvSpPr>
        <p:spPr>
          <a:xfrm>
            <a:off x="5561640" y="1883160"/>
            <a:ext cx="57492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6" name="CustomShape 16"/>
          <p:cNvSpPr/>
          <p:nvPr/>
        </p:nvSpPr>
        <p:spPr>
          <a:xfrm flipH="1" flipV="1" rot="5400000">
            <a:off x="4046040" y="2588040"/>
            <a:ext cx="50760" cy="1941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7"/>
          <p:cNvSpPr/>
          <p:nvPr/>
        </p:nvSpPr>
        <p:spPr>
          <a:xfrm>
            <a:off x="3688200" y="2378880"/>
            <a:ext cx="352080" cy="23940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8"/>
          <p:cNvSpPr/>
          <p:nvPr/>
        </p:nvSpPr>
        <p:spPr>
          <a:xfrm rot="16200000">
            <a:off x="8045640" y="210456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99" name="CustomShape 19"/>
          <p:cNvSpPr/>
          <p:nvPr/>
        </p:nvSpPr>
        <p:spPr>
          <a:xfrm rot="10800000">
            <a:off x="5090400" y="1870200"/>
            <a:ext cx="4555440" cy="49320"/>
          </a:xfrm>
          <a:prstGeom prst="bentConnector4">
            <a:avLst>
              <a:gd name="adj1" fmla="val 4443"/>
              <a:gd name="adj2" fmla="val 487050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0"/>
          <p:cNvSpPr/>
          <p:nvPr/>
        </p:nvSpPr>
        <p:spPr>
          <a:xfrm>
            <a:off x="11246040" y="664200"/>
            <a:ext cx="8726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1" name="CustomShape 21"/>
          <p:cNvSpPr/>
          <p:nvPr/>
        </p:nvSpPr>
        <p:spPr>
          <a:xfrm>
            <a:off x="1815120" y="274320"/>
            <a:ext cx="760284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22"/>
          <p:cNvSpPr/>
          <p:nvPr/>
        </p:nvSpPr>
        <p:spPr>
          <a:xfrm>
            <a:off x="9418320" y="274320"/>
            <a:ext cx="270036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23"/>
          <p:cNvSpPr/>
          <p:nvPr/>
        </p:nvSpPr>
        <p:spPr>
          <a:xfrm flipV="1">
            <a:off x="3688200" y="2095920"/>
            <a:ext cx="352080" cy="28080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4"/>
          <p:cNvSpPr/>
          <p:nvPr/>
        </p:nvSpPr>
        <p:spPr>
          <a:xfrm>
            <a:off x="3957840" y="3064320"/>
            <a:ext cx="138060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5" name="CustomShape 25"/>
          <p:cNvSpPr/>
          <p:nvPr/>
        </p:nvSpPr>
        <p:spPr>
          <a:xfrm flipV="1">
            <a:off x="4206600" y="2257200"/>
            <a:ext cx="36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6"/>
          <p:cNvSpPr/>
          <p:nvPr/>
        </p:nvSpPr>
        <p:spPr>
          <a:xfrm>
            <a:off x="4683240" y="237888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7" name="CustomShape 27"/>
          <p:cNvSpPr/>
          <p:nvPr/>
        </p:nvSpPr>
        <p:spPr>
          <a:xfrm>
            <a:off x="5554440" y="2391840"/>
            <a:ext cx="61164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8" name="CustomShape 28"/>
          <p:cNvSpPr/>
          <p:nvPr/>
        </p:nvSpPr>
        <p:spPr>
          <a:xfrm>
            <a:off x="6669360" y="1713600"/>
            <a:ext cx="857520" cy="1087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9" name="CustomShape 29"/>
          <p:cNvSpPr/>
          <p:nvPr/>
        </p:nvSpPr>
        <p:spPr>
          <a:xfrm>
            <a:off x="7098480" y="2801880"/>
            <a:ext cx="360" cy="2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0"/>
          <p:cNvSpPr/>
          <p:nvPr/>
        </p:nvSpPr>
        <p:spPr>
          <a:xfrm>
            <a:off x="6692760" y="40640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1" name="Immagine 55_1" descr=""/>
          <p:cNvPicPr/>
          <p:nvPr/>
        </p:nvPicPr>
        <p:blipFill>
          <a:blip r:embed="rId1"/>
          <a:stretch/>
        </p:blipFill>
        <p:spPr>
          <a:xfrm flipH="1" rot="21528600">
            <a:off x="5253120" y="403272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312" name="CustomShape 31"/>
          <p:cNvSpPr/>
          <p:nvPr/>
        </p:nvSpPr>
        <p:spPr>
          <a:xfrm>
            <a:off x="5881680" y="40640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7098480" y="36504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3"/>
          <p:cNvSpPr/>
          <p:nvPr/>
        </p:nvSpPr>
        <p:spPr>
          <a:xfrm>
            <a:off x="6137640" y="2086560"/>
            <a:ext cx="53100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4"/>
          <p:cNvSpPr/>
          <p:nvPr/>
        </p:nvSpPr>
        <p:spPr>
          <a:xfrm flipV="1">
            <a:off x="6166800" y="2257200"/>
            <a:ext cx="50184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Immagine 92_1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317" name="CustomShape 35"/>
          <p:cNvSpPr/>
          <p:nvPr/>
        </p:nvSpPr>
        <p:spPr>
          <a:xfrm flipH="1" rot="16200000">
            <a:off x="-166680" y="1490040"/>
            <a:ext cx="1620360" cy="17496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6"/>
          <p:cNvSpPr/>
          <p:nvPr/>
        </p:nvSpPr>
        <p:spPr>
          <a:xfrm rot="19719000">
            <a:off x="2739960" y="25527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7"/>
          <p:cNvSpPr/>
          <p:nvPr/>
        </p:nvSpPr>
        <p:spPr>
          <a:xfrm>
            <a:off x="2781720" y="262548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20" name="Immagine 33_1" descr=""/>
          <p:cNvPicPr/>
          <p:nvPr/>
        </p:nvPicPr>
        <p:blipFill>
          <a:blip r:embed="rId3"/>
          <a:stretch/>
        </p:blipFill>
        <p:spPr>
          <a:xfrm>
            <a:off x="4375800" y="2011680"/>
            <a:ext cx="188280" cy="139680"/>
          </a:xfrm>
          <a:prstGeom prst="rect">
            <a:avLst/>
          </a:prstGeom>
          <a:ln>
            <a:noFill/>
          </a:ln>
        </p:spPr>
      </p:pic>
      <p:pic>
        <p:nvPicPr>
          <p:cNvPr id="321" name="Immagine 34_1" descr=""/>
          <p:cNvPicPr/>
          <p:nvPr/>
        </p:nvPicPr>
        <p:blipFill>
          <a:blip r:embed="rId4"/>
          <a:stretch/>
        </p:blipFill>
        <p:spPr>
          <a:xfrm>
            <a:off x="4281480" y="2846880"/>
            <a:ext cx="188280" cy="139680"/>
          </a:xfrm>
          <a:prstGeom prst="rect">
            <a:avLst/>
          </a:prstGeom>
          <a:ln>
            <a:noFill/>
          </a:ln>
        </p:spPr>
      </p:pic>
      <p:sp>
        <p:nvSpPr>
          <p:cNvPr id="322" name="CustomShape 38"/>
          <p:cNvSpPr/>
          <p:nvPr/>
        </p:nvSpPr>
        <p:spPr>
          <a:xfrm>
            <a:off x="4424760" y="2793240"/>
            <a:ext cx="9136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3" name="CustomShape 39"/>
          <p:cNvSpPr/>
          <p:nvPr/>
        </p:nvSpPr>
        <p:spPr>
          <a:xfrm>
            <a:off x="4304160" y="20865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4" name="CustomShape 40"/>
          <p:cNvSpPr/>
          <p:nvPr/>
        </p:nvSpPr>
        <p:spPr>
          <a:xfrm rot="19719000">
            <a:off x="6359040" y="21139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1"/>
          <p:cNvSpPr/>
          <p:nvPr/>
        </p:nvSpPr>
        <p:spPr>
          <a:xfrm>
            <a:off x="6176880" y="1986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6" name="CustomShape 42"/>
          <p:cNvSpPr/>
          <p:nvPr/>
        </p:nvSpPr>
        <p:spPr>
          <a:xfrm rot="19719000">
            <a:off x="6392880" y="11260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3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8" name="CustomShape 44"/>
          <p:cNvSpPr/>
          <p:nvPr/>
        </p:nvSpPr>
        <p:spPr>
          <a:xfrm>
            <a:off x="6391800" y="28011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9" name="CustomShape 45"/>
          <p:cNvSpPr/>
          <p:nvPr/>
        </p:nvSpPr>
        <p:spPr>
          <a:xfrm rot="19719000">
            <a:off x="6957000" y="27864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6"/>
          <p:cNvSpPr/>
          <p:nvPr/>
        </p:nvSpPr>
        <p:spPr>
          <a:xfrm>
            <a:off x="7030800" y="377892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1" name="CustomShape 47"/>
          <p:cNvSpPr/>
          <p:nvPr/>
        </p:nvSpPr>
        <p:spPr>
          <a:xfrm flipV="1">
            <a:off x="3688200" y="1231920"/>
            <a:ext cx="3555000" cy="114408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8"/>
          <p:cNvSpPr/>
          <p:nvPr/>
        </p:nvSpPr>
        <p:spPr>
          <a:xfrm>
            <a:off x="3096360" y="2139120"/>
            <a:ext cx="591120" cy="478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3" name="CustomShape 49"/>
          <p:cNvSpPr/>
          <p:nvPr/>
        </p:nvSpPr>
        <p:spPr>
          <a:xfrm>
            <a:off x="1985760" y="936360"/>
            <a:ext cx="14677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4" name="CustomShape 50"/>
          <p:cNvSpPr/>
          <p:nvPr/>
        </p:nvSpPr>
        <p:spPr>
          <a:xfrm flipH="1" rot="5400000">
            <a:off x="2218320" y="2703600"/>
            <a:ext cx="982800" cy="78084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1"/>
          <p:cNvSpPr/>
          <p:nvPr/>
        </p:nvSpPr>
        <p:spPr>
          <a:xfrm>
            <a:off x="2657160" y="2386800"/>
            <a:ext cx="734040" cy="23112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2"/>
          <p:cNvSpPr/>
          <p:nvPr/>
        </p:nvSpPr>
        <p:spPr>
          <a:xfrm flipV="1">
            <a:off x="3392280" y="237744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3"/>
          <p:cNvSpPr/>
          <p:nvPr/>
        </p:nvSpPr>
        <p:spPr>
          <a:xfrm>
            <a:off x="2719800" y="1487520"/>
            <a:ext cx="671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4"/>
          <p:cNvSpPr/>
          <p:nvPr/>
        </p:nvSpPr>
        <p:spPr>
          <a:xfrm>
            <a:off x="3392280" y="213912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5"/>
          <p:cNvSpPr/>
          <p:nvPr/>
        </p:nvSpPr>
        <p:spPr>
          <a:xfrm rot="19719000">
            <a:off x="2920680" y="1694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6"/>
          <p:cNvSpPr/>
          <p:nvPr/>
        </p:nvSpPr>
        <p:spPr>
          <a:xfrm>
            <a:off x="2896920" y="17787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1" name="CustomShape 57"/>
          <p:cNvSpPr/>
          <p:nvPr/>
        </p:nvSpPr>
        <p:spPr>
          <a:xfrm flipV="1" rot="16200000">
            <a:off x="4208040" y="2769840"/>
            <a:ext cx="291960" cy="2934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8"/>
          <p:cNvSpPr/>
          <p:nvPr/>
        </p:nvSpPr>
        <p:spPr>
          <a:xfrm rot="10800000">
            <a:off x="2720520" y="936360"/>
            <a:ext cx="6972120" cy="800280"/>
          </a:xfrm>
          <a:prstGeom prst="bentConnector4">
            <a:avLst>
              <a:gd name="adj1" fmla="val 2543"/>
              <a:gd name="adj2" fmla="val 1300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9"/>
          <p:cNvSpPr/>
          <p:nvPr/>
        </p:nvSpPr>
        <p:spPr>
          <a:xfrm flipV="1" rot="10800000">
            <a:off x="3392640" y="1828440"/>
            <a:ext cx="6300000" cy="309960"/>
          </a:xfrm>
          <a:prstGeom prst="bentConnector4">
            <a:avLst>
              <a:gd name="adj1" fmla="val 2943"/>
              <a:gd name="adj2" fmla="val -705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60"/>
          <p:cNvSpPr/>
          <p:nvPr/>
        </p:nvSpPr>
        <p:spPr>
          <a:xfrm rot="10800000">
            <a:off x="4501440" y="3387240"/>
            <a:ext cx="4825440" cy="86400"/>
          </a:xfrm>
          <a:prstGeom prst="bentConnector4">
            <a:avLst>
              <a:gd name="adj1" fmla="val 3473"/>
              <a:gd name="adj2" fmla="val -276033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61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6" name="CustomShape 62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7" name="CustomShape 63"/>
          <p:cNvSpPr/>
          <p:nvPr/>
        </p:nvSpPr>
        <p:spPr>
          <a:xfrm>
            <a:off x="7589520" y="3106440"/>
            <a:ext cx="73116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8" name="CustomShape 64"/>
          <p:cNvSpPr/>
          <p:nvPr/>
        </p:nvSpPr>
        <p:spPr>
          <a:xfrm>
            <a:off x="8412480" y="3106440"/>
            <a:ext cx="73116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5"/>
          <a:stretch/>
        </p:blipFill>
        <p:spPr>
          <a:xfrm>
            <a:off x="6724440" y="4804200"/>
            <a:ext cx="956160" cy="95616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50" name="CustomShape 65"/>
          <p:cNvSpPr/>
          <p:nvPr/>
        </p:nvSpPr>
        <p:spPr>
          <a:xfrm flipV="1">
            <a:off x="7680960" y="3656880"/>
            <a:ext cx="274320" cy="1624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6"/>
          <a:stretch/>
        </p:blipFill>
        <p:spPr>
          <a:xfrm rot="13800">
            <a:off x="8142840" y="4210560"/>
            <a:ext cx="2458800" cy="2458800"/>
          </a:xfrm>
          <a:prstGeom prst="rect">
            <a:avLst/>
          </a:prstGeom>
          <a:ln>
            <a:noFill/>
          </a:ln>
        </p:spPr>
      </p:pic>
      <p:sp>
        <p:nvSpPr>
          <p:cNvPr id="352" name="CustomShape 66"/>
          <p:cNvSpPr/>
          <p:nvPr/>
        </p:nvSpPr>
        <p:spPr>
          <a:xfrm>
            <a:off x="8778240" y="3657600"/>
            <a:ext cx="599040" cy="55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67"/>
          <p:cNvSpPr/>
          <p:nvPr/>
        </p:nvSpPr>
        <p:spPr>
          <a:xfrm>
            <a:off x="9645840" y="3224520"/>
            <a:ext cx="914040" cy="432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4" name="CustomShape 68"/>
          <p:cNvSpPr/>
          <p:nvPr/>
        </p:nvSpPr>
        <p:spPr>
          <a:xfrm>
            <a:off x="9645840" y="24688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55" name="Immagine 111_0" descr=""/>
          <p:cNvPicPr/>
          <p:nvPr/>
        </p:nvPicPr>
        <p:blipFill>
          <a:blip r:embed="rId7"/>
          <a:stretch/>
        </p:blipFill>
        <p:spPr>
          <a:xfrm>
            <a:off x="8321040" y="4620240"/>
            <a:ext cx="2102760" cy="11588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56" name="CustomShape 69"/>
          <p:cNvSpPr/>
          <p:nvPr/>
        </p:nvSpPr>
        <p:spPr>
          <a:xfrm>
            <a:off x="10560240" y="1554480"/>
            <a:ext cx="1418040" cy="21027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7" name="CustomShape 70"/>
          <p:cNvSpPr/>
          <p:nvPr/>
        </p:nvSpPr>
        <p:spPr>
          <a:xfrm>
            <a:off x="9645840" y="15544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1982880" y="21711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827880" y="3108960"/>
            <a:ext cx="2390040" cy="1371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243560" y="927720"/>
            <a:ext cx="1120680" cy="61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RF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16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64008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3693960" y="10263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2011680" y="3108960"/>
            <a:ext cx="1280160" cy="457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1892160" y="19555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 rot="16200000">
            <a:off x="8045640" y="210456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66" name="CustomShape 9"/>
          <p:cNvSpPr/>
          <p:nvPr/>
        </p:nvSpPr>
        <p:spPr>
          <a:xfrm>
            <a:off x="11246040" y="664200"/>
            <a:ext cx="8726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7" name="CustomShape 10"/>
          <p:cNvSpPr/>
          <p:nvPr/>
        </p:nvSpPr>
        <p:spPr>
          <a:xfrm>
            <a:off x="1815120" y="274320"/>
            <a:ext cx="7602840" cy="448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CustomShape 11"/>
          <p:cNvSpPr/>
          <p:nvPr/>
        </p:nvSpPr>
        <p:spPr>
          <a:xfrm>
            <a:off x="9418320" y="274320"/>
            <a:ext cx="270036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4197240" y="3974040"/>
            <a:ext cx="1929240" cy="3236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4206240" y="3369960"/>
            <a:ext cx="721440" cy="4312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CIC - IQ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1" name="CustomShape 14"/>
          <p:cNvSpPr/>
          <p:nvPr/>
        </p:nvSpPr>
        <p:spPr>
          <a:xfrm>
            <a:off x="5486400" y="3383280"/>
            <a:ext cx="60156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2" name="CustomShape 15"/>
          <p:cNvSpPr/>
          <p:nvPr/>
        </p:nvSpPr>
        <p:spPr>
          <a:xfrm>
            <a:off x="6675120" y="2936160"/>
            <a:ext cx="822960" cy="7214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 / LSB / USB DEMOD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6687360" y="502920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74" name="Immagine 55_2" descr=""/>
          <p:cNvPicPr/>
          <p:nvPr/>
        </p:nvPicPr>
        <p:blipFill>
          <a:blip r:embed="rId1"/>
          <a:stretch/>
        </p:blipFill>
        <p:spPr>
          <a:xfrm flipH="1" rot="21528600">
            <a:off x="5217840" y="503496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375" name="CustomShape 17"/>
          <p:cNvSpPr/>
          <p:nvPr/>
        </p:nvSpPr>
        <p:spPr>
          <a:xfrm>
            <a:off x="5852160" y="502920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376" name="Immagine 92_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377" name="CustomShape 18"/>
          <p:cNvSpPr/>
          <p:nvPr/>
        </p:nvSpPr>
        <p:spPr>
          <a:xfrm rot="19719000">
            <a:off x="2707560" y="22575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9"/>
          <p:cNvSpPr/>
          <p:nvPr/>
        </p:nvSpPr>
        <p:spPr>
          <a:xfrm>
            <a:off x="2629800" y="2468880"/>
            <a:ext cx="5544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9" name="CustomShape 20"/>
          <p:cNvSpPr/>
          <p:nvPr/>
        </p:nvSpPr>
        <p:spPr>
          <a:xfrm rot="19719000">
            <a:off x="6392880" y="11260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1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1" name="CustomShape 22"/>
          <p:cNvSpPr/>
          <p:nvPr/>
        </p:nvSpPr>
        <p:spPr>
          <a:xfrm>
            <a:off x="7086600" y="37490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2" name="CustomShape 23"/>
          <p:cNvSpPr/>
          <p:nvPr/>
        </p:nvSpPr>
        <p:spPr>
          <a:xfrm rot="19719000">
            <a:off x="6925320" y="37116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4"/>
          <p:cNvSpPr/>
          <p:nvPr/>
        </p:nvSpPr>
        <p:spPr>
          <a:xfrm>
            <a:off x="6675120" y="472140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4" name="CustomShape 25"/>
          <p:cNvSpPr/>
          <p:nvPr/>
        </p:nvSpPr>
        <p:spPr>
          <a:xfrm>
            <a:off x="1985760" y="936360"/>
            <a:ext cx="1467720" cy="5504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" name="CustomShape 26"/>
          <p:cNvSpPr/>
          <p:nvPr/>
        </p:nvSpPr>
        <p:spPr>
          <a:xfrm rot="19719000">
            <a:off x="2920680" y="1694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7"/>
          <p:cNvSpPr/>
          <p:nvPr/>
        </p:nvSpPr>
        <p:spPr>
          <a:xfrm>
            <a:off x="2896920" y="17787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7" name="CustomShape 28"/>
          <p:cNvSpPr/>
          <p:nvPr/>
        </p:nvSpPr>
        <p:spPr>
          <a:xfrm>
            <a:off x="6675120" y="41126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8" name="CustomShape 29"/>
          <p:cNvSpPr/>
          <p:nvPr/>
        </p:nvSpPr>
        <p:spPr>
          <a:xfrm>
            <a:off x="7589520" y="4112640"/>
            <a:ext cx="731160" cy="5508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9" name="CustomShape 30"/>
          <p:cNvSpPr/>
          <p:nvPr/>
        </p:nvSpPr>
        <p:spPr>
          <a:xfrm>
            <a:off x="8412840" y="4114800"/>
            <a:ext cx="731160" cy="5508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8279280" y="5444640"/>
            <a:ext cx="956160" cy="95616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391" name="" descr=""/>
          <p:cNvPicPr/>
          <p:nvPr/>
        </p:nvPicPr>
        <p:blipFill>
          <a:blip r:embed="rId4"/>
          <a:stretch/>
        </p:blipFill>
        <p:spPr>
          <a:xfrm rot="13800">
            <a:off x="9697320" y="4302360"/>
            <a:ext cx="2458800" cy="2458800"/>
          </a:xfrm>
          <a:prstGeom prst="rect">
            <a:avLst/>
          </a:prstGeom>
          <a:ln>
            <a:noFill/>
          </a:ln>
        </p:spPr>
      </p:pic>
      <p:sp>
        <p:nvSpPr>
          <p:cNvPr id="392" name="CustomShape 31"/>
          <p:cNvSpPr/>
          <p:nvPr/>
        </p:nvSpPr>
        <p:spPr>
          <a:xfrm>
            <a:off x="9645840" y="3224520"/>
            <a:ext cx="914040" cy="432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3" name="CustomShape 32"/>
          <p:cNvSpPr/>
          <p:nvPr/>
        </p:nvSpPr>
        <p:spPr>
          <a:xfrm>
            <a:off x="9645840" y="24688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94" name="Immagine 111_2" descr=""/>
          <p:cNvPicPr/>
          <p:nvPr/>
        </p:nvPicPr>
        <p:blipFill>
          <a:blip r:embed="rId5"/>
          <a:stretch/>
        </p:blipFill>
        <p:spPr>
          <a:xfrm>
            <a:off x="9875880" y="4693320"/>
            <a:ext cx="2102760" cy="11588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95" name="CustomShape 33"/>
          <p:cNvSpPr/>
          <p:nvPr/>
        </p:nvSpPr>
        <p:spPr>
          <a:xfrm>
            <a:off x="10560240" y="1554480"/>
            <a:ext cx="1418040" cy="21027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6" name="CustomShape 34"/>
          <p:cNvSpPr/>
          <p:nvPr/>
        </p:nvSpPr>
        <p:spPr>
          <a:xfrm>
            <a:off x="9645840" y="15544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  <p:cxnSp>
        <p:nvCxnSpPr>
          <p:cNvPr id="397" name="Line 35"/>
          <p:cNvCxnSpPr>
            <a:stCxn id="388" idx="2"/>
            <a:endCxn id="390" idx="3"/>
          </p:cNvCxnSpPr>
          <p:nvPr/>
        </p:nvCxnSpPr>
        <p:spPr>
          <a:xfrm>
            <a:off x="7954920" y="4663440"/>
            <a:ext cx="1280880" cy="12596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398" name="Line 36"/>
          <p:cNvCxnSpPr>
            <a:stCxn id="372" idx="2"/>
            <a:endCxn id="387" idx="0"/>
          </p:cNvCxnSpPr>
          <p:nvPr/>
        </p:nvCxnSpPr>
        <p:spPr>
          <a:xfrm flipH="1">
            <a:off x="7080480" y="3657600"/>
            <a:ext cx="6480" cy="45540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399" name="CustomShape 37"/>
          <p:cNvSpPr/>
          <p:nvPr/>
        </p:nvSpPr>
        <p:spPr>
          <a:xfrm>
            <a:off x="3828240" y="1823040"/>
            <a:ext cx="2390040" cy="1238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rum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DDC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(Zoo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FFT)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0" name="CustomShape 38"/>
          <p:cNvSpPr/>
          <p:nvPr/>
        </p:nvSpPr>
        <p:spPr>
          <a:xfrm>
            <a:off x="4471560" y="2651760"/>
            <a:ext cx="1746720" cy="3236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1" name="CustomShape 39"/>
          <p:cNvSpPr/>
          <p:nvPr/>
        </p:nvSpPr>
        <p:spPr>
          <a:xfrm>
            <a:off x="4446000" y="2128320"/>
            <a:ext cx="1132200" cy="43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2" name="CustomShape 40"/>
          <p:cNvSpPr/>
          <p:nvPr/>
        </p:nvSpPr>
        <p:spPr>
          <a:xfrm>
            <a:off x="5578200" y="2138760"/>
            <a:ext cx="611640" cy="421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</a:t>
            </a: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R–</a:t>
            </a: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IQ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cxnSp>
        <p:nvCxnSpPr>
          <p:cNvPr id="403" name="Line 41"/>
          <p:cNvCxnSpPr>
            <a:stCxn id="371" idx="3"/>
            <a:endCxn id="372" idx="1"/>
          </p:cNvCxnSpPr>
          <p:nvPr/>
        </p:nvCxnSpPr>
        <p:spPr>
          <a:xfrm flipV="1">
            <a:off x="6087960" y="3296880"/>
            <a:ext cx="587520" cy="28980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04" name="CustomShape 42"/>
          <p:cNvSpPr/>
          <p:nvPr/>
        </p:nvSpPr>
        <p:spPr>
          <a:xfrm>
            <a:off x="7223760" y="1919880"/>
            <a:ext cx="1120680" cy="61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FT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 x 16384 x 16 bits</a:t>
            </a:r>
            <a:endParaRPr b="0" lang="en-US" sz="1100" spc="-1" strike="noStrike">
              <a:latin typeface="Arial"/>
            </a:endParaRPr>
          </a:p>
        </p:txBody>
      </p:sp>
      <p:cxnSp>
        <p:nvCxnSpPr>
          <p:cNvPr id="405" name="Line 43"/>
          <p:cNvCxnSpPr>
            <a:stCxn id="402" idx="3"/>
            <a:endCxn id="404" idx="1"/>
          </p:cNvCxnSpPr>
          <p:nvPr/>
        </p:nvCxnSpPr>
        <p:spPr>
          <a:xfrm flipV="1">
            <a:off x="6189840" y="2225880"/>
            <a:ext cx="1034280" cy="1238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06" name="CustomShape 44"/>
          <p:cNvSpPr/>
          <p:nvPr/>
        </p:nvSpPr>
        <p:spPr>
          <a:xfrm>
            <a:off x="4023360" y="2256120"/>
            <a:ext cx="4226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45"/>
          <p:cNvSpPr/>
          <p:nvPr/>
        </p:nvSpPr>
        <p:spPr>
          <a:xfrm>
            <a:off x="3783600" y="3474720"/>
            <a:ext cx="4226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46"/>
          <p:cNvSpPr/>
          <p:nvPr/>
        </p:nvSpPr>
        <p:spPr>
          <a:xfrm>
            <a:off x="4836600" y="3460680"/>
            <a:ext cx="721440" cy="3405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Ampl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X1-1024</a:t>
            </a:r>
            <a:endParaRPr b="0" lang="en-US" sz="800" spc="-1" strike="noStrike">
              <a:latin typeface="Arial"/>
            </a:endParaRPr>
          </a:p>
        </p:txBody>
      </p:sp>
      <p:cxnSp>
        <p:nvCxnSpPr>
          <p:cNvPr id="409" name="Line 47"/>
          <p:cNvCxnSpPr>
            <a:stCxn id="369" idx="1"/>
            <a:endCxn id="407" idx="2"/>
          </p:cNvCxnSpPr>
          <p:nvPr/>
        </p:nvCxnSpPr>
        <p:spPr>
          <a:xfrm flipH="1" flipV="1">
            <a:off x="3994920" y="3778920"/>
            <a:ext cx="202680" cy="3571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10" name="CustomShape 48"/>
          <p:cNvSpPr/>
          <p:nvPr/>
        </p:nvSpPr>
        <p:spPr>
          <a:xfrm>
            <a:off x="3084120" y="2187720"/>
            <a:ext cx="482040" cy="4302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1000" spc="-1" strike="noStrike">
              <a:latin typeface="Arial"/>
            </a:endParaRPr>
          </a:p>
        </p:txBody>
      </p:sp>
      <p:cxnSp>
        <p:nvCxnSpPr>
          <p:cNvPr id="411" name="Line 49"/>
          <p:cNvCxnSpPr>
            <a:stCxn id="358" idx="3"/>
            <a:endCxn id="410" idx="1"/>
          </p:cNvCxnSpPr>
          <p:nvPr/>
        </p:nvCxnSpPr>
        <p:spPr>
          <a:xfrm>
            <a:off x="2656440" y="2386080"/>
            <a:ext cx="428040" cy="1692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2" name="Line 50"/>
          <p:cNvCxnSpPr>
            <a:stCxn id="384" idx="2"/>
            <a:endCxn id="410" idx="0"/>
          </p:cNvCxnSpPr>
          <p:nvPr/>
        </p:nvCxnSpPr>
        <p:spPr>
          <a:xfrm>
            <a:off x="2719440" y="1486800"/>
            <a:ext cx="605880" cy="70128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3" name="Line 51"/>
          <p:cNvCxnSpPr>
            <a:stCxn id="363" idx="0"/>
            <a:endCxn id="358" idx="2"/>
          </p:cNvCxnSpPr>
          <p:nvPr/>
        </p:nvCxnSpPr>
        <p:spPr>
          <a:xfrm flipH="1" flipV="1">
            <a:off x="2319480" y="2601360"/>
            <a:ext cx="332640" cy="5079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4" name="Line 52"/>
          <p:cNvCxnSpPr>
            <a:stCxn id="410" idx="3"/>
            <a:endCxn id="360" idx="1"/>
          </p:cNvCxnSpPr>
          <p:nvPr/>
        </p:nvCxnSpPr>
        <p:spPr>
          <a:xfrm flipV="1">
            <a:off x="3566160" y="1233720"/>
            <a:ext cx="3677760" cy="11692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5" name="Line 53"/>
          <p:cNvCxnSpPr>
            <a:stCxn id="410" idx="3"/>
            <a:endCxn id="407" idx="0"/>
          </p:cNvCxnSpPr>
          <p:nvPr/>
        </p:nvCxnSpPr>
        <p:spPr>
          <a:xfrm>
            <a:off x="3566160" y="2402640"/>
            <a:ext cx="429120" cy="10724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6" name="Line 54"/>
          <p:cNvCxnSpPr>
            <a:stCxn id="410" idx="3"/>
            <a:endCxn id="406" idx="1"/>
          </p:cNvCxnSpPr>
          <p:nvPr/>
        </p:nvCxnSpPr>
        <p:spPr>
          <a:xfrm>
            <a:off x="3566160" y="2402640"/>
            <a:ext cx="457560" cy="576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7" name="Line 55"/>
          <p:cNvCxnSpPr>
            <a:stCxn id="389" idx="2"/>
            <a:endCxn id="394" idx="1"/>
          </p:cNvCxnSpPr>
          <p:nvPr/>
        </p:nvCxnSpPr>
        <p:spPr>
          <a:xfrm>
            <a:off x="8778240" y="4665600"/>
            <a:ext cx="1098000" cy="6073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8" name="Line 56"/>
          <p:cNvCxnSpPr>
            <a:stCxn id="376" idx="2"/>
            <a:endCxn id="361" idx="1"/>
          </p:cNvCxnSpPr>
          <p:nvPr/>
        </p:nvCxnSpPr>
        <p:spPr>
          <a:xfrm>
            <a:off x="555480" y="766800"/>
            <a:ext cx="84960" cy="162180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9" name="Line 57"/>
          <p:cNvCxnSpPr>
            <a:stCxn id="361" idx="3"/>
            <a:endCxn id="358" idx="1"/>
          </p:cNvCxnSpPr>
          <p:nvPr/>
        </p:nvCxnSpPr>
        <p:spPr>
          <a:xfrm flipV="1">
            <a:off x="1695240" y="2386080"/>
            <a:ext cx="288000" cy="25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20" name="Line 58"/>
          <p:cNvCxnSpPr>
            <a:stCxn id="387" idx="2"/>
            <a:endCxn id="373" idx="0"/>
          </p:cNvCxnSpPr>
          <p:nvPr/>
        </p:nvCxnSpPr>
        <p:spPr>
          <a:xfrm>
            <a:off x="7080480" y="4663440"/>
            <a:ext cx="12600" cy="36612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21" name="CustomShape 59"/>
          <p:cNvSpPr/>
          <p:nvPr/>
        </p:nvSpPr>
        <p:spPr>
          <a:xfrm>
            <a:off x="1828800" y="5486400"/>
            <a:ext cx="1737360" cy="7948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Configurable from / readable from /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write to /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 (CPU)</a:t>
            </a:r>
            <a:endParaRPr b="0" lang="en-US" sz="1100" spc="-1" strike="noStrike">
              <a:latin typeface="Arial"/>
            </a:endParaRPr>
          </a:p>
        </p:txBody>
      </p:sp>
      <p:cxnSp>
        <p:nvCxnSpPr>
          <p:cNvPr id="422" name="Line 60"/>
          <p:cNvCxnSpPr>
            <a:stCxn id="400" idx="1"/>
            <a:endCxn id="406" idx="2"/>
          </p:cNvCxnSpPr>
          <p:nvPr/>
        </p:nvCxnSpPr>
        <p:spPr>
          <a:xfrm flipH="1" flipV="1">
            <a:off x="4234680" y="2560320"/>
            <a:ext cx="237240" cy="2534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2714760" y="1102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5633280" y="110268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3770640" y="1409040"/>
            <a:ext cx="1039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"/>
          <p:cNvSpPr/>
          <p:nvPr/>
        </p:nvSpPr>
        <p:spPr>
          <a:xfrm>
            <a:off x="820800" y="1093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1876320" y="1400040"/>
            <a:ext cx="8377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6"/>
          <p:cNvSpPr/>
          <p:nvPr/>
        </p:nvSpPr>
        <p:spPr>
          <a:xfrm>
            <a:off x="3982320" y="1193760"/>
            <a:ext cx="818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2851200" y="3042360"/>
            <a:ext cx="78264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 flipV="1">
            <a:off x="3242880" y="1713960"/>
            <a:ext cx="360" cy="13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9"/>
          <p:cNvSpPr/>
          <p:nvPr/>
        </p:nvSpPr>
        <p:spPr>
          <a:xfrm>
            <a:off x="2006280" y="923400"/>
            <a:ext cx="819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2" name="CustomShape 10"/>
          <p:cNvSpPr/>
          <p:nvPr/>
        </p:nvSpPr>
        <p:spPr>
          <a:xfrm rot="16200000">
            <a:off x="5641560" y="2284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7381800" y="19882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4" name="CustomShape 12"/>
          <p:cNvSpPr/>
          <p:nvPr/>
        </p:nvSpPr>
        <p:spPr>
          <a:xfrm>
            <a:off x="807336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5" name="CustomShape 13"/>
          <p:cNvSpPr/>
          <p:nvPr/>
        </p:nvSpPr>
        <p:spPr>
          <a:xfrm>
            <a:off x="2037960" y="408600"/>
            <a:ext cx="499608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14"/>
          <p:cNvSpPr/>
          <p:nvPr/>
        </p:nvSpPr>
        <p:spPr>
          <a:xfrm>
            <a:off x="7054920" y="40428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15"/>
          <p:cNvSpPr/>
          <p:nvPr/>
        </p:nvSpPr>
        <p:spPr>
          <a:xfrm>
            <a:off x="886932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8" name="CustomShape 16"/>
          <p:cNvSpPr/>
          <p:nvPr/>
        </p:nvSpPr>
        <p:spPr>
          <a:xfrm>
            <a:off x="9260280" y="1179720"/>
            <a:ext cx="235728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17"/>
          <p:cNvSpPr/>
          <p:nvPr/>
        </p:nvSpPr>
        <p:spPr>
          <a:xfrm>
            <a:off x="9930960" y="1954800"/>
            <a:ext cx="101628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0" name="CustomShape 18"/>
          <p:cNvSpPr/>
          <p:nvPr/>
        </p:nvSpPr>
        <p:spPr>
          <a:xfrm flipH="1" flipV="1">
            <a:off x="1346400" y="1705680"/>
            <a:ext cx="189360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Immagine 26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442" name="CustomShape 19"/>
          <p:cNvSpPr/>
          <p:nvPr/>
        </p:nvSpPr>
        <p:spPr>
          <a:xfrm>
            <a:off x="609840" y="923400"/>
            <a:ext cx="2098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0"/>
          <p:cNvSpPr/>
          <p:nvPr/>
        </p:nvSpPr>
        <p:spPr>
          <a:xfrm>
            <a:off x="4570560" y="272412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 flipV="1">
            <a:off x="5165280" y="1648080"/>
            <a:ext cx="360" cy="10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2"/>
          <p:cNvSpPr/>
          <p:nvPr/>
        </p:nvSpPr>
        <p:spPr>
          <a:xfrm>
            <a:off x="4811040" y="1179720"/>
            <a:ext cx="707760" cy="468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 flipV="1">
            <a:off x="5519520" y="1407600"/>
            <a:ext cx="1130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4"/>
          <p:cNvSpPr/>
          <p:nvPr/>
        </p:nvSpPr>
        <p:spPr>
          <a:xfrm>
            <a:off x="6822360" y="1409040"/>
            <a:ext cx="558360" cy="83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5"/>
          <p:cNvSpPr/>
          <p:nvPr/>
        </p:nvSpPr>
        <p:spPr>
          <a:xfrm rot="5400000">
            <a:off x="6010560" y="1654920"/>
            <a:ext cx="835920" cy="252504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6"/>
          <p:cNvSpPr/>
          <p:nvPr/>
        </p:nvSpPr>
        <p:spPr>
          <a:xfrm>
            <a:off x="5246640" y="3367080"/>
            <a:ext cx="1177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0" name="CustomShape 27"/>
          <p:cNvSpPr/>
          <p:nvPr/>
        </p:nvSpPr>
        <p:spPr>
          <a:xfrm flipV="1">
            <a:off x="5165280" y="1411920"/>
            <a:ext cx="353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28"/>
          <p:cNvSpPr/>
          <p:nvPr/>
        </p:nvSpPr>
        <p:spPr>
          <a:xfrm>
            <a:off x="4811040" y="141408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9"/>
          <p:cNvSpPr/>
          <p:nvPr/>
        </p:nvSpPr>
        <p:spPr>
          <a:xfrm rot="6904200">
            <a:off x="9305640" y="3387600"/>
            <a:ext cx="864000" cy="38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Immagine 11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560" cy="2727000"/>
          </a:xfrm>
          <a:prstGeom prst="rect">
            <a:avLst/>
          </a:prstGeom>
          <a:ln>
            <a:noFill/>
          </a:ln>
        </p:spPr>
      </p:pic>
      <p:pic>
        <p:nvPicPr>
          <p:cNvPr id="454" name="Immagine 113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160" cy="28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2714760" y="1102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5633280" y="110268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3770640" y="1409040"/>
            <a:ext cx="1039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"/>
          <p:cNvSpPr/>
          <p:nvPr/>
        </p:nvSpPr>
        <p:spPr>
          <a:xfrm>
            <a:off x="820800" y="1093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1876320" y="1400040"/>
            <a:ext cx="8377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6"/>
          <p:cNvSpPr/>
          <p:nvPr/>
        </p:nvSpPr>
        <p:spPr>
          <a:xfrm>
            <a:off x="3982320" y="1193760"/>
            <a:ext cx="818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1" name="CustomShape 7"/>
          <p:cNvSpPr/>
          <p:nvPr/>
        </p:nvSpPr>
        <p:spPr>
          <a:xfrm>
            <a:off x="2851200" y="3042360"/>
            <a:ext cx="78264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 flipV="1">
            <a:off x="3242880" y="1713960"/>
            <a:ext cx="360" cy="13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9"/>
          <p:cNvSpPr/>
          <p:nvPr/>
        </p:nvSpPr>
        <p:spPr>
          <a:xfrm>
            <a:off x="2006280" y="923400"/>
            <a:ext cx="819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4" name="CustomShape 10"/>
          <p:cNvSpPr/>
          <p:nvPr/>
        </p:nvSpPr>
        <p:spPr>
          <a:xfrm rot="16200000">
            <a:off x="5641560" y="2284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65" name="CustomShape 11"/>
          <p:cNvSpPr/>
          <p:nvPr/>
        </p:nvSpPr>
        <p:spPr>
          <a:xfrm>
            <a:off x="7381800" y="19882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6" name="CustomShape 12"/>
          <p:cNvSpPr/>
          <p:nvPr/>
        </p:nvSpPr>
        <p:spPr>
          <a:xfrm>
            <a:off x="807336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7" name="CustomShape 13"/>
          <p:cNvSpPr/>
          <p:nvPr/>
        </p:nvSpPr>
        <p:spPr>
          <a:xfrm>
            <a:off x="2037960" y="408600"/>
            <a:ext cx="499608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CustomShape 14"/>
          <p:cNvSpPr/>
          <p:nvPr/>
        </p:nvSpPr>
        <p:spPr>
          <a:xfrm>
            <a:off x="7054920" y="40428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15"/>
          <p:cNvSpPr/>
          <p:nvPr/>
        </p:nvSpPr>
        <p:spPr>
          <a:xfrm>
            <a:off x="886932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0" name="CustomShape 16"/>
          <p:cNvSpPr/>
          <p:nvPr/>
        </p:nvSpPr>
        <p:spPr>
          <a:xfrm>
            <a:off x="9260280" y="1179720"/>
            <a:ext cx="235728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1" name="CustomShape 17"/>
          <p:cNvSpPr/>
          <p:nvPr/>
        </p:nvSpPr>
        <p:spPr>
          <a:xfrm>
            <a:off x="9930960" y="1954800"/>
            <a:ext cx="101628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2" name="CustomShape 18"/>
          <p:cNvSpPr/>
          <p:nvPr/>
        </p:nvSpPr>
        <p:spPr>
          <a:xfrm flipH="1" flipV="1">
            <a:off x="1346400" y="1705680"/>
            <a:ext cx="189360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Immagine 26_1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474" name="CustomShape 19"/>
          <p:cNvSpPr/>
          <p:nvPr/>
        </p:nvSpPr>
        <p:spPr>
          <a:xfrm>
            <a:off x="609840" y="923400"/>
            <a:ext cx="2098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0"/>
          <p:cNvSpPr/>
          <p:nvPr/>
        </p:nvSpPr>
        <p:spPr>
          <a:xfrm>
            <a:off x="4570560" y="272412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6" name="CustomShape 21"/>
          <p:cNvSpPr/>
          <p:nvPr/>
        </p:nvSpPr>
        <p:spPr>
          <a:xfrm flipV="1">
            <a:off x="5165280" y="1648080"/>
            <a:ext cx="360" cy="10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2"/>
          <p:cNvSpPr/>
          <p:nvPr/>
        </p:nvSpPr>
        <p:spPr>
          <a:xfrm>
            <a:off x="4811040" y="1179720"/>
            <a:ext cx="707760" cy="468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8" name="CustomShape 23"/>
          <p:cNvSpPr/>
          <p:nvPr/>
        </p:nvSpPr>
        <p:spPr>
          <a:xfrm flipV="1">
            <a:off x="5519520" y="1407600"/>
            <a:ext cx="1130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4"/>
          <p:cNvSpPr/>
          <p:nvPr/>
        </p:nvSpPr>
        <p:spPr>
          <a:xfrm>
            <a:off x="6822360" y="1409040"/>
            <a:ext cx="558360" cy="83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5"/>
          <p:cNvSpPr/>
          <p:nvPr/>
        </p:nvSpPr>
        <p:spPr>
          <a:xfrm rot="5400000">
            <a:off x="6010560" y="1654920"/>
            <a:ext cx="835920" cy="252504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6"/>
          <p:cNvSpPr/>
          <p:nvPr/>
        </p:nvSpPr>
        <p:spPr>
          <a:xfrm>
            <a:off x="5246640" y="3367080"/>
            <a:ext cx="1177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2" name="CustomShape 27"/>
          <p:cNvSpPr/>
          <p:nvPr/>
        </p:nvSpPr>
        <p:spPr>
          <a:xfrm flipV="1">
            <a:off x="5165280" y="1411920"/>
            <a:ext cx="353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8"/>
          <p:cNvSpPr/>
          <p:nvPr/>
        </p:nvSpPr>
        <p:spPr>
          <a:xfrm>
            <a:off x="4811040" y="141408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9"/>
          <p:cNvSpPr/>
          <p:nvPr/>
        </p:nvSpPr>
        <p:spPr>
          <a:xfrm rot="6904200">
            <a:off x="9305640" y="3387600"/>
            <a:ext cx="864000" cy="38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5" name="Immagine 111_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560" cy="2727000"/>
          </a:xfrm>
          <a:prstGeom prst="rect">
            <a:avLst/>
          </a:prstGeom>
          <a:ln>
            <a:noFill/>
          </a:ln>
        </p:spPr>
      </p:pic>
      <p:pic>
        <p:nvPicPr>
          <p:cNvPr id="486" name="Immagine 113_1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160" cy="28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magine 4" descr=""/>
          <p:cNvPicPr/>
          <p:nvPr/>
        </p:nvPicPr>
        <p:blipFill>
          <a:blip r:embed="rId1"/>
          <a:stretch/>
        </p:blipFill>
        <p:spPr>
          <a:xfrm>
            <a:off x="1038960" y="1460160"/>
            <a:ext cx="9147960" cy="3300120"/>
          </a:xfrm>
          <a:prstGeom prst="rect">
            <a:avLst/>
          </a:prstGeom>
          <a:ln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223560" y="332640"/>
            <a:ext cx="7877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781880" y="4921920"/>
            <a:ext cx="6176520" cy="11556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1038960" y="4934160"/>
            <a:ext cx="3776760" cy="15814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magine 4" descr=""/>
          <p:cNvPicPr/>
          <p:nvPr/>
        </p:nvPicPr>
        <p:blipFill>
          <a:blip r:embed="rId1"/>
          <a:stretch/>
        </p:blipFill>
        <p:spPr>
          <a:xfrm>
            <a:off x="2916000" y="1191600"/>
            <a:ext cx="6359040" cy="2494800"/>
          </a:xfrm>
          <a:prstGeom prst="rect">
            <a:avLst/>
          </a:prstGeom>
          <a:ln>
            <a:noFill/>
          </a:ln>
        </p:spPr>
      </p:pic>
      <p:sp>
        <p:nvSpPr>
          <p:cNvPr id="492" name="CustomShape 1"/>
          <p:cNvSpPr/>
          <p:nvPr/>
        </p:nvSpPr>
        <p:spPr>
          <a:xfrm>
            <a:off x="1864080" y="3687120"/>
            <a:ext cx="8334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magine 2" descr=""/>
          <p:cNvPicPr/>
          <p:nvPr/>
        </p:nvPicPr>
        <p:blipFill>
          <a:blip r:embed="rId1"/>
          <a:stretch/>
        </p:blipFill>
        <p:spPr>
          <a:xfrm>
            <a:off x="3883680" y="1524240"/>
            <a:ext cx="3647880" cy="2866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1376640" y="2080800"/>
            <a:ext cx="270720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-151560" y="276480"/>
            <a:ext cx="130590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677640" y="873720"/>
            <a:ext cx="1837080" cy="926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9138600" y="873720"/>
            <a:ext cx="1837080" cy="926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 flipV="1">
            <a:off x="8515440" y="1334520"/>
            <a:ext cx="62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4"/>
          <p:cNvSpPr/>
          <p:nvPr/>
        </p:nvSpPr>
        <p:spPr>
          <a:xfrm>
            <a:off x="5213160" y="380520"/>
            <a:ext cx="8238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0" name="CustomShape 5"/>
          <p:cNvSpPr/>
          <p:nvPr/>
        </p:nvSpPr>
        <p:spPr>
          <a:xfrm>
            <a:off x="5798520" y="1337400"/>
            <a:ext cx="87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6"/>
          <p:cNvSpPr/>
          <p:nvPr/>
        </p:nvSpPr>
        <p:spPr>
          <a:xfrm flipV="1">
            <a:off x="10976400" y="1346400"/>
            <a:ext cx="62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02" name="Table 7"/>
          <p:cNvGraphicFramePr/>
          <p:nvPr/>
        </p:nvGraphicFramePr>
        <p:xfrm>
          <a:off x="250920" y="2065680"/>
          <a:ext cx="4386600" cy="5242320"/>
        </p:xfrm>
        <a:graphic>
          <a:graphicData uri="http://schemas.openxmlformats.org/drawingml/2006/table">
            <a:tbl>
              <a:tblPr/>
              <a:tblGrid>
                <a:gridCol w="761760"/>
                <a:gridCol w="1183320"/>
                <a:gridCol w="986040"/>
                <a:gridCol w="1455840"/>
              </a:tblGrid>
              <a:tr h="1157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503" name="CustomShape 8"/>
          <p:cNvSpPr/>
          <p:nvPr/>
        </p:nvSpPr>
        <p:spPr>
          <a:xfrm>
            <a:off x="260280" y="3557880"/>
            <a:ext cx="4275000" cy="591120"/>
          </a:xfrm>
          <a:prstGeom prst="ellipse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9"/>
          <p:cNvSpPr/>
          <p:nvPr/>
        </p:nvSpPr>
        <p:spPr>
          <a:xfrm>
            <a:off x="250920" y="426960"/>
            <a:ext cx="2742480" cy="127152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10"/>
          <p:cNvSpPr/>
          <p:nvPr/>
        </p:nvSpPr>
        <p:spPr>
          <a:xfrm>
            <a:off x="8575560" y="2689920"/>
            <a:ext cx="3247920" cy="73836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11"/>
          <p:cNvSpPr/>
          <p:nvPr/>
        </p:nvSpPr>
        <p:spPr>
          <a:xfrm>
            <a:off x="5213160" y="365760"/>
            <a:ext cx="6472440" cy="1567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Immagine 32" descr=""/>
          <p:cNvPicPr/>
          <p:nvPr/>
        </p:nvPicPr>
        <p:blipFill>
          <a:blip r:embed="rId1"/>
          <a:stretch/>
        </p:blipFill>
        <p:spPr>
          <a:xfrm>
            <a:off x="7728840" y="3624120"/>
            <a:ext cx="4126680" cy="2968920"/>
          </a:xfrm>
          <a:prstGeom prst="rect">
            <a:avLst/>
          </a:prstGeom>
          <a:ln>
            <a:noFill/>
          </a:ln>
        </p:spPr>
      </p:pic>
      <p:pic>
        <p:nvPicPr>
          <p:cNvPr id="508" name="Immagine 40" descr=""/>
          <p:cNvPicPr/>
          <p:nvPr/>
        </p:nvPicPr>
        <p:blipFill>
          <a:blip r:embed="rId2"/>
          <a:stretch/>
        </p:blipFill>
        <p:spPr>
          <a:xfrm>
            <a:off x="4665960" y="2475360"/>
            <a:ext cx="2932560" cy="2164320"/>
          </a:xfrm>
          <a:prstGeom prst="rect">
            <a:avLst/>
          </a:prstGeom>
          <a:ln>
            <a:noFill/>
          </a:ln>
        </p:spPr>
      </p:pic>
      <p:sp>
        <p:nvSpPr>
          <p:cNvPr id="509" name="CustomShape 12"/>
          <p:cNvSpPr/>
          <p:nvPr/>
        </p:nvSpPr>
        <p:spPr>
          <a:xfrm flipH="1" flipV="1">
            <a:off x="7597440" y="3557160"/>
            <a:ext cx="683280" cy="1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3"/>
          <p:cNvSpPr/>
          <p:nvPr/>
        </p:nvSpPr>
        <p:spPr>
          <a:xfrm>
            <a:off x="7921440" y="3723840"/>
            <a:ext cx="722160" cy="361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4"/>
          <p:cNvSpPr/>
          <p:nvPr/>
        </p:nvSpPr>
        <p:spPr>
          <a:xfrm>
            <a:off x="5994000" y="2129400"/>
            <a:ext cx="1559160" cy="30780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2" name="CustomShape 15"/>
          <p:cNvSpPr/>
          <p:nvPr/>
        </p:nvSpPr>
        <p:spPr>
          <a:xfrm>
            <a:off x="5458320" y="5717160"/>
            <a:ext cx="1559160" cy="39096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3" name="CustomShape 16"/>
          <p:cNvSpPr/>
          <p:nvPr/>
        </p:nvSpPr>
        <p:spPr>
          <a:xfrm>
            <a:off x="5213160" y="40680"/>
            <a:ext cx="412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4" name="CustomShape 17"/>
          <p:cNvSpPr/>
          <p:nvPr/>
        </p:nvSpPr>
        <p:spPr>
          <a:xfrm>
            <a:off x="4536000" y="3853800"/>
            <a:ext cx="3191760" cy="12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 flipV="1">
            <a:off x="711360" y="2749320"/>
            <a:ext cx="9619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"/>
          <p:cNvSpPr/>
          <p:nvPr/>
        </p:nvSpPr>
        <p:spPr>
          <a:xfrm>
            <a:off x="5312880" y="342360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5317920" y="2806920"/>
            <a:ext cx="649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5391000" y="1704960"/>
            <a:ext cx="533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5"/>
          <p:cNvSpPr/>
          <p:nvPr/>
        </p:nvSpPr>
        <p:spPr>
          <a:xfrm>
            <a:off x="681120" y="180000"/>
            <a:ext cx="10972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3281040" y="30258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7"/>
          <p:cNvSpPr/>
          <p:nvPr/>
        </p:nvSpPr>
        <p:spPr>
          <a:xfrm>
            <a:off x="2761200" y="34783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CustomShape 8"/>
          <p:cNvSpPr/>
          <p:nvPr/>
        </p:nvSpPr>
        <p:spPr>
          <a:xfrm>
            <a:off x="2697480" y="447732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3" name="CustomShape 9"/>
          <p:cNvSpPr/>
          <p:nvPr/>
        </p:nvSpPr>
        <p:spPr>
          <a:xfrm flipH="1" flipV="1">
            <a:off x="2924640" y="3782160"/>
            <a:ext cx="33120" cy="69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0"/>
          <p:cNvSpPr/>
          <p:nvPr/>
        </p:nvSpPr>
        <p:spPr>
          <a:xfrm>
            <a:off x="3183840" y="447732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5" name="CustomShape 11"/>
          <p:cNvSpPr/>
          <p:nvPr/>
        </p:nvSpPr>
        <p:spPr>
          <a:xfrm flipV="1">
            <a:off x="3447000" y="3330000"/>
            <a:ext cx="36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2"/>
          <p:cNvSpPr/>
          <p:nvPr/>
        </p:nvSpPr>
        <p:spPr>
          <a:xfrm>
            <a:off x="1916640" y="2750760"/>
            <a:ext cx="1364040" cy="4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3"/>
          <p:cNvSpPr/>
          <p:nvPr/>
        </p:nvSpPr>
        <p:spPr>
          <a:xfrm>
            <a:off x="1965240" y="3143520"/>
            <a:ext cx="794880" cy="48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4"/>
          <p:cNvSpPr/>
          <p:nvPr/>
        </p:nvSpPr>
        <p:spPr>
          <a:xfrm>
            <a:off x="1671840" y="2566080"/>
            <a:ext cx="246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15"/>
          <p:cNvSpPr/>
          <p:nvPr/>
        </p:nvSpPr>
        <p:spPr>
          <a:xfrm>
            <a:off x="1615320" y="2958840"/>
            <a:ext cx="359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16"/>
          <p:cNvSpPr/>
          <p:nvPr/>
        </p:nvSpPr>
        <p:spPr>
          <a:xfrm>
            <a:off x="4955400" y="29628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CustomShape 17"/>
          <p:cNvSpPr/>
          <p:nvPr/>
        </p:nvSpPr>
        <p:spPr>
          <a:xfrm>
            <a:off x="4971600" y="359676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CustomShape 18"/>
          <p:cNvSpPr/>
          <p:nvPr/>
        </p:nvSpPr>
        <p:spPr>
          <a:xfrm flipV="1">
            <a:off x="3612600" y="3006000"/>
            <a:ext cx="1390680" cy="17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9"/>
          <p:cNvSpPr/>
          <p:nvPr/>
        </p:nvSpPr>
        <p:spPr>
          <a:xfrm flipV="1">
            <a:off x="3092760" y="3221640"/>
            <a:ext cx="1910520" cy="40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0"/>
          <p:cNvSpPr/>
          <p:nvPr/>
        </p:nvSpPr>
        <p:spPr>
          <a:xfrm>
            <a:off x="3612600" y="3178440"/>
            <a:ext cx="140652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1"/>
          <p:cNvSpPr/>
          <p:nvPr/>
        </p:nvSpPr>
        <p:spPr>
          <a:xfrm>
            <a:off x="3092760" y="3630600"/>
            <a:ext cx="192672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2"/>
          <p:cNvSpPr/>
          <p:nvPr/>
        </p:nvSpPr>
        <p:spPr>
          <a:xfrm flipV="1">
            <a:off x="5287320" y="3104640"/>
            <a:ext cx="831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3"/>
          <p:cNvSpPr/>
          <p:nvPr/>
        </p:nvSpPr>
        <p:spPr>
          <a:xfrm>
            <a:off x="7293240" y="1785960"/>
            <a:ext cx="525960" cy="2271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8" name="CustomShape 24"/>
          <p:cNvSpPr/>
          <p:nvPr/>
        </p:nvSpPr>
        <p:spPr>
          <a:xfrm>
            <a:off x="3281040" y="14634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9" name="CustomShape 25"/>
          <p:cNvSpPr/>
          <p:nvPr/>
        </p:nvSpPr>
        <p:spPr>
          <a:xfrm>
            <a:off x="3281040" y="21499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0" name="CustomShape 26"/>
          <p:cNvSpPr/>
          <p:nvPr/>
        </p:nvSpPr>
        <p:spPr>
          <a:xfrm flipV="1">
            <a:off x="1916640" y="1614240"/>
            <a:ext cx="1364040" cy="11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7"/>
          <p:cNvSpPr/>
          <p:nvPr/>
        </p:nvSpPr>
        <p:spPr>
          <a:xfrm flipV="1">
            <a:off x="1965240" y="2300760"/>
            <a:ext cx="1315080" cy="84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8"/>
          <p:cNvSpPr/>
          <p:nvPr/>
        </p:nvSpPr>
        <p:spPr>
          <a:xfrm flipV="1">
            <a:off x="1916640" y="1766160"/>
            <a:ext cx="1529640" cy="98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29"/>
          <p:cNvSpPr/>
          <p:nvPr/>
        </p:nvSpPr>
        <p:spPr>
          <a:xfrm flipV="1">
            <a:off x="1965240" y="2452680"/>
            <a:ext cx="148068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0"/>
          <p:cNvSpPr/>
          <p:nvPr/>
        </p:nvSpPr>
        <p:spPr>
          <a:xfrm>
            <a:off x="3882600" y="18450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CustomShape 31"/>
          <p:cNvSpPr/>
          <p:nvPr/>
        </p:nvSpPr>
        <p:spPr>
          <a:xfrm>
            <a:off x="3612600" y="1615680"/>
            <a:ext cx="3175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2"/>
          <p:cNvSpPr/>
          <p:nvPr/>
        </p:nvSpPr>
        <p:spPr>
          <a:xfrm flipV="1">
            <a:off x="3612600" y="2104560"/>
            <a:ext cx="31752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3"/>
          <p:cNvSpPr/>
          <p:nvPr/>
        </p:nvSpPr>
        <p:spPr>
          <a:xfrm>
            <a:off x="4757040" y="181404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8" name="CustomShape 34"/>
          <p:cNvSpPr/>
          <p:nvPr/>
        </p:nvSpPr>
        <p:spPr>
          <a:xfrm flipV="1">
            <a:off x="4214160" y="1974600"/>
            <a:ext cx="54180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5"/>
          <p:cNvSpPr/>
          <p:nvPr/>
        </p:nvSpPr>
        <p:spPr>
          <a:xfrm flipV="1">
            <a:off x="5303160" y="3728160"/>
            <a:ext cx="81396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6"/>
          <p:cNvSpPr/>
          <p:nvPr/>
        </p:nvSpPr>
        <p:spPr>
          <a:xfrm>
            <a:off x="5463360" y="1997640"/>
            <a:ext cx="9954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7"/>
          <p:cNvSpPr/>
          <p:nvPr/>
        </p:nvSpPr>
        <p:spPr>
          <a:xfrm>
            <a:off x="8136720" y="2753640"/>
            <a:ext cx="622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2" name="CustomShape 38"/>
          <p:cNvSpPr/>
          <p:nvPr/>
        </p:nvSpPr>
        <p:spPr>
          <a:xfrm flipV="1">
            <a:off x="7819920" y="2906640"/>
            <a:ext cx="31608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39"/>
          <p:cNvSpPr/>
          <p:nvPr/>
        </p:nvSpPr>
        <p:spPr>
          <a:xfrm>
            <a:off x="2572920" y="4264560"/>
            <a:ext cx="1308960" cy="1027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4" name="CustomShape 40"/>
          <p:cNvSpPr/>
          <p:nvPr/>
        </p:nvSpPr>
        <p:spPr>
          <a:xfrm>
            <a:off x="6459480" y="18432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5" name="CustomShape 41"/>
          <p:cNvSpPr/>
          <p:nvPr/>
        </p:nvSpPr>
        <p:spPr>
          <a:xfrm>
            <a:off x="9014040" y="2624760"/>
            <a:ext cx="1520640" cy="560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6" name="CustomShape 42"/>
          <p:cNvSpPr/>
          <p:nvPr/>
        </p:nvSpPr>
        <p:spPr>
          <a:xfrm flipV="1">
            <a:off x="8759880" y="290376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43"/>
          <p:cNvSpPr/>
          <p:nvPr/>
        </p:nvSpPr>
        <p:spPr>
          <a:xfrm>
            <a:off x="2305440" y="2935440"/>
            <a:ext cx="3047400" cy="3014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8" name="CustomShape 44"/>
          <p:cNvSpPr/>
          <p:nvPr/>
        </p:nvSpPr>
        <p:spPr>
          <a:xfrm>
            <a:off x="2305440" y="1008720"/>
            <a:ext cx="3035880" cy="1686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9" name="CustomShape 45"/>
          <p:cNvSpPr/>
          <p:nvPr/>
        </p:nvSpPr>
        <p:spPr>
          <a:xfrm flipV="1">
            <a:off x="10535400" y="2901600"/>
            <a:ext cx="635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6"/>
          <p:cNvSpPr/>
          <p:nvPr/>
        </p:nvSpPr>
        <p:spPr>
          <a:xfrm>
            <a:off x="11122200" y="2750760"/>
            <a:ext cx="694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1" name="CustomShape 47"/>
          <p:cNvSpPr/>
          <p:nvPr/>
        </p:nvSpPr>
        <p:spPr>
          <a:xfrm rot="19719000">
            <a:off x="1046880" y="26467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48"/>
          <p:cNvSpPr/>
          <p:nvPr/>
        </p:nvSpPr>
        <p:spPr>
          <a:xfrm>
            <a:off x="929880" y="2517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3" name="CustomShape 49"/>
          <p:cNvSpPr/>
          <p:nvPr/>
        </p:nvSpPr>
        <p:spPr>
          <a:xfrm flipV="1">
            <a:off x="616320" y="3142080"/>
            <a:ext cx="100836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0"/>
          <p:cNvSpPr/>
          <p:nvPr/>
        </p:nvSpPr>
        <p:spPr>
          <a:xfrm>
            <a:off x="834480" y="292140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5" name="CustomShape 51"/>
          <p:cNvSpPr/>
          <p:nvPr/>
        </p:nvSpPr>
        <p:spPr>
          <a:xfrm rot="19719000">
            <a:off x="1056240" y="30132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52"/>
          <p:cNvSpPr/>
          <p:nvPr/>
        </p:nvSpPr>
        <p:spPr>
          <a:xfrm>
            <a:off x="3607560" y="14979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7" name="CustomShape 53"/>
          <p:cNvSpPr/>
          <p:nvPr/>
        </p:nvSpPr>
        <p:spPr>
          <a:xfrm rot="19719000">
            <a:off x="3647520" y="163224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4"/>
          <p:cNvSpPr/>
          <p:nvPr/>
        </p:nvSpPr>
        <p:spPr>
          <a:xfrm rot="19719000">
            <a:off x="4356000" y="18475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55"/>
          <p:cNvSpPr/>
          <p:nvPr/>
        </p:nvSpPr>
        <p:spPr>
          <a:xfrm>
            <a:off x="4262760" y="1721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0" name="CustomShape 56"/>
          <p:cNvSpPr/>
          <p:nvPr/>
        </p:nvSpPr>
        <p:spPr>
          <a:xfrm rot="19719000">
            <a:off x="5949360" y="187164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57"/>
          <p:cNvSpPr/>
          <p:nvPr/>
        </p:nvSpPr>
        <p:spPr>
          <a:xfrm>
            <a:off x="5819760" y="17107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2" name="CustomShape 58"/>
          <p:cNvSpPr/>
          <p:nvPr/>
        </p:nvSpPr>
        <p:spPr>
          <a:xfrm rot="19719000">
            <a:off x="2811960" y="39913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59"/>
          <p:cNvSpPr/>
          <p:nvPr/>
        </p:nvSpPr>
        <p:spPr>
          <a:xfrm rot="19719000">
            <a:off x="3325680" y="39844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60"/>
          <p:cNvSpPr/>
          <p:nvPr/>
        </p:nvSpPr>
        <p:spPr>
          <a:xfrm>
            <a:off x="2606040" y="38894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5" name="CustomShape 61"/>
          <p:cNvSpPr/>
          <p:nvPr/>
        </p:nvSpPr>
        <p:spPr>
          <a:xfrm>
            <a:off x="3132000" y="38984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6" name="CustomShape 62"/>
          <p:cNvSpPr/>
          <p:nvPr/>
        </p:nvSpPr>
        <p:spPr>
          <a:xfrm>
            <a:off x="3788640" y="29091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7" name="CustomShape 63"/>
          <p:cNvSpPr/>
          <p:nvPr/>
        </p:nvSpPr>
        <p:spPr>
          <a:xfrm rot="19719000">
            <a:off x="4202280" y="29523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64"/>
          <p:cNvSpPr/>
          <p:nvPr/>
        </p:nvSpPr>
        <p:spPr>
          <a:xfrm>
            <a:off x="5573520" y="3125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9" name="CustomShape 65"/>
          <p:cNvSpPr/>
          <p:nvPr/>
        </p:nvSpPr>
        <p:spPr>
          <a:xfrm rot="19719000">
            <a:off x="5687640" y="29869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66"/>
          <p:cNvSpPr/>
          <p:nvPr/>
        </p:nvSpPr>
        <p:spPr>
          <a:xfrm>
            <a:off x="6119280" y="294336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1" name="CustomShape 67"/>
          <p:cNvSpPr/>
          <p:nvPr/>
        </p:nvSpPr>
        <p:spPr>
          <a:xfrm>
            <a:off x="6787080" y="3105360"/>
            <a:ext cx="450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8"/>
          <p:cNvSpPr/>
          <p:nvPr/>
        </p:nvSpPr>
        <p:spPr>
          <a:xfrm>
            <a:off x="6756840" y="313380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3" name="CustomShape 69"/>
          <p:cNvSpPr/>
          <p:nvPr/>
        </p:nvSpPr>
        <p:spPr>
          <a:xfrm rot="19719000">
            <a:off x="6888240" y="29718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70"/>
          <p:cNvSpPr/>
          <p:nvPr/>
        </p:nvSpPr>
        <p:spPr>
          <a:xfrm>
            <a:off x="6117840" y="35676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5" name="CustomShape 71"/>
          <p:cNvSpPr/>
          <p:nvPr/>
        </p:nvSpPr>
        <p:spPr>
          <a:xfrm>
            <a:off x="6786000" y="3729600"/>
            <a:ext cx="450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72"/>
          <p:cNvSpPr/>
          <p:nvPr/>
        </p:nvSpPr>
        <p:spPr>
          <a:xfrm rot="19719000">
            <a:off x="6886440" y="35769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73"/>
          <p:cNvSpPr/>
          <p:nvPr/>
        </p:nvSpPr>
        <p:spPr>
          <a:xfrm>
            <a:off x="6756840" y="373428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8" name="CustomShape 74"/>
          <p:cNvSpPr/>
          <p:nvPr/>
        </p:nvSpPr>
        <p:spPr>
          <a:xfrm>
            <a:off x="5613120" y="36813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9" name="CustomShape 75"/>
          <p:cNvSpPr/>
          <p:nvPr/>
        </p:nvSpPr>
        <p:spPr>
          <a:xfrm>
            <a:off x="8523360" y="29426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0" name="CustomShape 76"/>
          <p:cNvSpPr/>
          <p:nvPr/>
        </p:nvSpPr>
        <p:spPr>
          <a:xfrm rot="19719000">
            <a:off x="8739720" y="27676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77"/>
          <p:cNvSpPr/>
          <p:nvPr/>
        </p:nvSpPr>
        <p:spPr>
          <a:xfrm>
            <a:off x="10536120" y="28976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2" name="CustomShape 78"/>
          <p:cNvSpPr/>
          <p:nvPr/>
        </p:nvSpPr>
        <p:spPr>
          <a:xfrm rot="19719000">
            <a:off x="10716840" y="27676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79"/>
          <p:cNvSpPr/>
          <p:nvPr/>
        </p:nvSpPr>
        <p:spPr>
          <a:xfrm>
            <a:off x="6666840" y="4801680"/>
            <a:ext cx="422460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4" name="CustomShape 80"/>
          <p:cNvSpPr/>
          <p:nvPr/>
        </p:nvSpPr>
        <p:spPr>
          <a:xfrm>
            <a:off x="6449400" y="13410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5" name="CustomShape 81"/>
          <p:cNvSpPr/>
          <p:nvPr/>
        </p:nvSpPr>
        <p:spPr>
          <a:xfrm flipV="1">
            <a:off x="5361120" y="1500840"/>
            <a:ext cx="1087560" cy="4860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2"/>
          <p:cNvSpPr/>
          <p:nvPr/>
        </p:nvSpPr>
        <p:spPr>
          <a:xfrm>
            <a:off x="7117560" y="1503000"/>
            <a:ext cx="993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83"/>
          <p:cNvSpPr/>
          <p:nvPr/>
        </p:nvSpPr>
        <p:spPr>
          <a:xfrm>
            <a:off x="8112240" y="1252440"/>
            <a:ext cx="726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egnaposto contenuto 4" descr=""/>
          <p:cNvPicPr/>
          <p:nvPr/>
        </p:nvPicPr>
        <p:blipFill>
          <a:blip r:embed="rId1"/>
          <a:stretch/>
        </p:blipFill>
        <p:spPr>
          <a:xfrm>
            <a:off x="2397240" y="1690560"/>
            <a:ext cx="762588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magine 5" descr=""/>
          <p:cNvPicPr/>
          <p:nvPr/>
        </p:nvPicPr>
        <p:blipFill>
          <a:blip r:embed="rId1"/>
          <a:stretch/>
        </p:blipFill>
        <p:spPr>
          <a:xfrm>
            <a:off x="977400" y="1560240"/>
            <a:ext cx="10097280" cy="3202560"/>
          </a:xfrm>
          <a:prstGeom prst="rect">
            <a:avLst/>
          </a:prstGeom>
          <a:ln>
            <a:noFill/>
          </a:ln>
        </p:spPr>
      </p:pic>
      <p:pic>
        <p:nvPicPr>
          <p:cNvPr id="599" name="Immagine 21" descr=""/>
          <p:cNvPicPr/>
          <p:nvPr/>
        </p:nvPicPr>
        <p:blipFill>
          <a:blip r:embed="rId2"/>
          <a:stretch/>
        </p:blipFill>
        <p:spPr>
          <a:xfrm>
            <a:off x="3101400" y="4314600"/>
            <a:ext cx="4908960" cy="2431080"/>
          </a:xfrm>
          <a:prstGeom prst="rect">
            <a:avLst/>
          </a:prstGeom>
          <a:ln>
            <a:noFill/>
          </a:ln>
        </p:spPr>
      </p:pic>
      <p:sp>
        <p:nvSpPr>
          <p:cNvPr id="600" name="CustomShape 1"/>
          <p:cNvSpPr/>
          <p:nvPr/>
        </p:nvSpPr>
        <p:spPr>
          <a:xfrm>
            <a:off x="4087800" y="232920"/>
            <a:ext cx="4365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5648400" y="798120"/>
            <a:ext cx="1918800" cy="67788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2141280" y="849960"/>
            <a:ext cx="1918800" cy="67788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3" name="CustomShape 4"/>
          <p:cNvSpPr/>
          <p:nvPr/>
        </p:nvSpPr>
        <p:spPr>
          <a:xfrm>
            <a:off x="9505080" y="2268000"/>
            <a:ext cx="1918800" cy="157716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4" name="CustomShape 5"/>
          <p:cNvSpPr/>
          <p:nvPr/>
        </p:nvSpPr>
        <p:spPr>
          <a:xfrm>
            <a:off x="349200" y="5389200"/>
            <a:ext cx="2313360" cy="67788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5" name="CustomShape 6"/>
          <p:cNvSpPr/>
          <p:nvPr/>
        </p:nvSpPr>
        <p:spPr>
          <a:xfrm>
            <a:off x="330480" y="4618800"/>
            <a:ext cx="2385000" cy="67788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 w="1260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6" name="CustomShape 7"/>
          <p:cNvSpPr/>
          <p:nvPr/>
        </p:nvSpPr>
        <p:spPr>
          <a:xfrm>
            <a:off x="523800" y="6328080"/>
            <a:ext cx="2313360" cy="41724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7" name="Line 8"/>
          <p:cNvSpPr/>
          <p:nvPr/>
        </p:nvSpPr>
        <p:spPr>
          <a:xfrm>
            <a:off x="416844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9"/>
          <p:cNvSpPr/>
          <p:nvPr/>
        </p:nvSpPr>
        <p:spPr>
          <a:xfrm>
            <a:off x="426708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0"/>
          <p:cNvSpPr/>
          <p:nvPr/>
        </p:nvSpPr>
        <p:spPr>
          <a:xfrm>
            <a:off x="8690760" y="6426360"/>
            <a:ext cx="2313360" cy="33876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10" name="Line 11"/>
          <p:cNvSpPr/>
          <p:nvPr/>
        </p:nvSpPr>
        <p:spPr>
          <a:xfrm>
            <a:off x="601704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2"/>
          <p:cNvSpPr/>
          <p:nvPr/>
        </p:nvSpPr>
        <p:spPr>
          <a:xfrm>
            <a:off x="8690760" y="5969160"/>
            <a:ext cx="2313360" cy="33876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12" name="CustomShape 13"/>
          <p:cNvSpPr/>
          <p:nvPr/>
        </p:nvSpPr>
        <p:spPr>
          <a:xfrm>
            <a:off x="8690760" y="4763520"/>
            <a:ext cx="2313360" cy="79848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13" name="Line 14"/>
          <p:cNvSpPr/>
          <p:nvPr/>
        </p:nvSpPr>
        <p:spPr>
          <a:xfrm>
            <a:off x="586620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5"/>
          <p:cNvSpPr/>
          <p:nvPr/>
        </p:nvSpPr>
        <p:spPr>
          <a:xfrm>
            <a:off x="3959640" y="483876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16"/>
          <p:cNvSpPr/>
          <p:nvPr/>
        </p:nvSpPr>
        <p:spPr>
          <a:xfrm>
            <a:off x="4029120" y="4857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AD9226 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" name="Immagine 3" descr=""/>
          <p:cNvPicPr/>
          <p:nvPr/>
        </p:nvPicPr>
        <p:blipFill>
          <a:blip r:embed="rId1"/>
          <a:stretch/>
        </p:blipFill>
        <p:spPr>
          <a:xfrm>
            <a:off x="2432520" y="2290680"/>
            <a:ext cx="5572800" cy="332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38080" y="1144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52208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13380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596600" y="2281680"/>
            <a:ext cx="107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2670120" y="302904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6"/>
          <p:cNvSpPr/>
          <p:nvPr/>
        </p:nvSpPr>
        <p:spPr>
          <a:xfrm>
            <a:off x="838080" y="3029040"/>
            <a:ext cx="63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"/>
          <p:cNvSpPr/>
          <p:nvPr/>
        </p:nvSpPr>
        <p:spPr>
          <a:xfrm>
            <a:off x="705240" y="1805760"/>
            <a:ext cx="865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Immagine 20" descr=""/>
          <p:cNvPicPr/>
          <p:nvPr/>
        </p:nvPicPr>
        <p:blipFill>
          <a:blip r:embed="rId1"/>
          <a:stretch/>
        </p:blipFill>
        <p:spPr>
          <a:xfrm>
            <a:off x="126720" y="25574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43" name="CustomShape 8"/>
          <p:cNvSpPr/>
          <p:nvPr/>
        </p:nvSpPr>
        <p:spPr>
          <a:xfrm>
            <a:off x="4854240" y="2281680"/>
            <a:ext cx="124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484812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>
            <a:off x="3133800" y="140580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6097680" y="2975760"/>
            <a:ext cx="33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2"/>
          <p:cNvSpPr/>
          <p:nvPr/>
        </p:nvSpPr>
        <p:spPr>
          <a:xfrm flipV="1">
            <a:off x="2790360" y="1734840"/>
            <a:ext cx="25236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magine 4" descr=""/>
          <p:cNvPicPr/>
          <p:nvPr/>
        </p:nvPicPr>
        <p:blipFill>
          <a:blip r:embed="rId1"/>
          <a:stretch/>
        </p:blipFill>
        <p:spPr>
          <a:xfrm>
            <a:off x="2599560" y="826200"/>
            <a:ext cx="7937280" cy="57193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90040" y="637920"/>
            <a:ext cx="1856520" cy="52776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46960" y="2676240"/>
            <a:ext cx="2199600" cy="52776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246960" y="4231440"/>
            <a:ext cx="2199600" cy="96624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896000" y="100080"/>
            <a:ext cx="2790000" cy="58932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7771320" y="100080"/>
            <a:ext cx="2765880" cy="58932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10992600" y="2450160"/>
            <a:ext cx="1079640" cy="45180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10992600" y="3955320"/>
            <a:ext cx="1079640" cy="45180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10992600" y="1697400"/>
            <a:ext cx="1079640" cy="45180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4838040" y="117360"/>
            <a:ext cx="4321800" cy="3196800"/>
          </a:xfrm>
          <a:prstGeom prst="rect">
            <a:avLst/>
          </a:prstGeom>
          <a:ln>
            <a:noFill/>
          </a:ln>
        </p:spPr>
      </p:pic>
      <p:pic>
        <p:nvPicPr>
          <p:cNvPr id="161" name="Immagine 5" descr=""/>
          <p:cNvPicPr/>
          <p:nvPr/>
        </p:nvPicPr>
        <p:blipFill>
          <a:blip r:embed="rId2"/>
          <a:stretch/>
        </p:blipFill>
        <p:spPr>
          <a:xfrm>
            <a:off x="4453560" y="4209840"/>
            <a:ext cx="5723280" cy="232128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4273200" y="3841560"/>
            <a:ext cx="6106320" cy="2922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3932280" y="3257280"/>
            <a:ext cx="2840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115520" y="3843720"/>
            <a:ext cx="177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724560" y="1635840"/>
            <a:ext cx="1014480" cy="670320"/>
          </a:xfrm>
          <a:prstGeom prst="rightArrow">
            <a:avLst>
              <a:gd name="adj1" fmla="val 82911"/>
              <a:gd name="adj2" fmla="val 1708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3724560" y="345240"/>
            <a:ext cx="130788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8965440" y="213840"/>
            <a:ext cx="157644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8" name="Immagine 15" descr=""/>
          <p:cNvPicPr/>
          <p:nvPr/>
        </p:nvPicPr>
        <p:blipFill>
          <a:blip r:embed="rId3"/>
          <a:stretch/>
        </p:blipFill>
        <p:spPr>
          <a:xfrm>
            <a:off x="10542600" y="192600"/>
            <a:ext cx="1307880" cy="717120"/>
          </a:xfrm>
          <a:prstGeom prst="rect">
            <a:avLst/>
          </a:prstGeom>
          <a:ln>
            <a:noFill/>
          </a:ln>
        </p:spPr>
      </p:pic>
      <p:sp>
        <p:nvSpPr>
          <p:cNvPr id="169" name="CustomShape 7"/>
          <p:cNvSpPr/>
          <p:nvPr/>
        </p:nvSpPr>
        <p:spPr>
          <a:xfrm rot="18579000">
            <a:off x="9062280" y="2651400"/>
            <a:ext cx="157644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10496520" y="906480"/>
            <a:ext cx="1680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 rot="16200000">
            <a:off x="6795000" y="3263760"/>
            <a:ext cx="85392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2815560" y="4217760"/>
            <a:ext cx="1366560" cy="63720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10560600" y="4151520"/>
            <a:ext cx="1366560" cy="46080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10560600" y="4647960"/>
            <a:ext cx="1366560" cy="46080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10560600" y="5213160"/>
            <a:ext cx="1366560" cy="46080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597840" y="2662560"/>
            <a:ext cx="1366560" cy="46080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259200" y="972000"/>
            <a:ext cx="811080" cy="23580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9259200" y="1447560"/>
            <a:ext cx="811080" cy="23580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9259200" y="1213200"/>
            <a:ext cx="811080" cy="23580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06440" y="1203120"/>
            <a:ext cx="645120" cy="4690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602400" y="3095640"/>
            <a:ext cx="973800" cy="85500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354320" y="943200"/>
            <a:ext cx="2079720" cy="9892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052280" y="1438200"/>
            <a:ext cx="30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3619440" y="682920"/>
            <a:ext cx="2079720" cy="15094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001920" y="1058400"/>
            <a:ext cx="1895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 flipV="1">
            <a:off x="3434760" y="1436040"/>
            <a:ext cx="183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"/>
          <p:cNvSpPr/>
          <p:nvPr/>
        </p:nvSpPr>
        <p:spPr>
          <a:xfrm>
            <a:off x="5699880" y="1438200"/>
            <a:ext cx="30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8153640" y="1058400"/>
            <a:ext cx="221832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CustomShape 10"/>
          <p:cNvSpPr/>
          <p:nvPr/>
        </p:nvSpPr>
        <p:spPr>
          <a:xfrm>
            <a:off x="7898040" y="1438200"/>
            <a:ext cx="25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1"/>
          <p:cNvSpPr/>
          <p:nvPr/>
        </p:nvSpPr>
        <p:spPr>
          <a:xfrm>
            <a:off x="1562040" y="2920320"/>
            <a:ext cx="2342160" cy="1226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12"/>
          <p:cNvSpPr/>
          <p:nvPr/>
        </p:nvSpPr>
        <p:spPr>
          <a:xfrm>
            <a:off x="4182840" y="3143880"/>
            <a:ext cx="2147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13"/>
          <p:cNvSpPr/>
          <p:nvPr/>
        </p:nvSpPr>
        <p:spPr>
          <a:xfrm flipV="1">
            <a:off x="3904560" y="3522960"/>
            <a:ext cx="277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4"/>
          <p:cNvSpPr/>
          <p:nvPr/>
        </p:nvSpPr>
        <p:spPr>
          <a:xfrm flipV="1">
            <a:off x="6330600" y="3521520"/>
            <a:ext cx="27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5"/>
          <p:cNvSpPr/>
          <p:nvPr/>
        </p:nvSpPr>
        <p:spPr>
          <a:xfrm flipH="1" rot="5400000">
            <a:off x="4115520" y="979560"/>
            <a:ext cx="416520" cy="552672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6"/>
          <p:cNvSpPr/>
          <p:nvPr/>
        </p:nvSpPr>
        <p:spPr>
          <a:xfrm>
            <a:off x="1528200" y="5231160"/>
            <a:ext cx="1810440" cy="1226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17"/>
          <p:cNvSpPr/>
          <p:nvPr/>
        </p:nvSpPr>
        <p:spPr>
          <a:xfrm>
            <a:off x="6570000" y="5417280"/>
            <a:ext cx="1005840" cy="85500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18"/>
          <p:cNvSpPr/>
          <p:nvPr/>
        </p:nvSpPr>
        <p:spPr>
          <a:xfrm>
            <a:off x="3339360" y="5844960"/>
            <a:ext cx="8424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9"/>
          <p:cNvSpPr/>
          <p:nvPr/>
        </p:nvSpPr>
        <p:spPr>
          <a:xfrm flipH="1" rot="5400000">
            <a:off x="4086000" y="3287160"/>
            <a:ext cx="426960" cy="554436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0"/>
          <p:cNvSpPr/>
          <p:nvPr/>
        </p:nvSpPr>
        <p:spPr>
          <a:xfrm>
            <a:off x="1160640" y="334080"/>
            <a:ext cx="9301680" cy="1947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21"/>
          <p:cNvSpPr/>
          <p:nvPr/>
        </p:nvSpPr>
        <p:spPr>
          <a:xfrm>
            <a:off x="1160640" y="2466000"/>
            <a:ext cx="9301680" cy="2169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22"/>
          <p:cNvSpPr/>
          <p:nvPr/>
        </p:nvSpPr>
        <p:spPr>
          <a:xfrm>
            <a:off x="1160640" y="4870800"/>
            <a:ext cx="9301680" cy="1947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3"/>
          <p:cNvSpPr/>
          <p:nvPr/>
        </p:nvSpPr>
        <p:spPr>
          <a:xfrm>
            <a:off x="4182840" y="5483160"/>
            <a:ext cx="2147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24"/>
          <p:cNvSpPr/>
          <p:nvPr/>
        </p:nvSpPr>
        <p:spPr>
          <a:xfrm flipV="1">
            <a:off x="6330600" y="5844240"/>
            <a:ext cx="2386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5"/>
          <p:cNvSpPr/>
          <p:nvPr/>
        </p:nvSpPr>
        <p:spPr>
          <a:xfrm>
            <a:off x="-460440" y="-40320"/>
            <a:ext cx="12188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26"/>
          <p:cNvSpPr/>
          <p:nvPr/>
        </p:nvSpPr>
        <p:spPr>
          <a:xfrm>
            <a:off x="10869480" y="5627880"/>
            <a:ext cx="645120" cy="4690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27"/>
          <p:cNvSpPr/>
          <p:nvPr/>
        </p:nvSpPr>
        <p:spPr>
          <a:xfrm>
            <a:off x="7576560" y="5844960"/>
            <a:ext cx="32922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magine 4" descr=""/>
          <p:cNvPicPr/>
          <p:nvPr/>
        </p:nvPicPr>
        <p:blipFill>
          <a:blip r:embed="rId1"/>
          <a:stretch/>
        </p:blipFill>
        <p:spPr>
          <a:xfrm>
            <a:off x="1366920" y="896760"/>
            <a:ext cx="9457560" cy="53193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1366920" y="280080"/>
            <a:ext cx="2963880" cy="52776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602320" y="153720"/>
            <a:ext cx="5221800" cy="64044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366920" y="6264720"/>
            <a:ext cx="2888640" cy="52776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7323840" y="6246360"/>
            <a:ext cx="3500280" cy="61092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37878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2023-04-29T20:40:12Z</dcterms:modified>
  <cp:revision>105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etDate">
    <vt:lpwstr>2022-09-26T19:37:41Z</vt:lpwstr>
  </property>
  <property fmtid="{D5CDD505-2E9C-101B-9397-08002B2CF9AE}" pid="13" name="MSIP_Label_defa4170-0d19-0005-0004-bc88714345d2_SiteId">
    <vt:lpwstr>835ed9e8-a95e-4e77-ab68-922dc3e1ca0a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18</vt:i4>
  </property>
</Properties>
</file>